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363" r:id="rId6"/>
    <p:sldId id="364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4" r:id="rId17"/>
    <p:sldId id="375" r:id="rId18"/>
    <p:sldId id="376" r:id="rId19"/>
    <p:sldId id="377" r:id="rId20"/>
    <p:sldId id="378" r:id="rId21"/>
    <p:sldId id="379" r:id="rId22"/>
    <p:sldId id="380" r:id="rId23"/>
    <p:sldId id="381" r:id="rId24"/>
    <p:sldId id="382" r:id="rId25"/>
    <p:sldId id="383" r:id="rId26"/>
    <p:sldId id="384" r:id="rId27"/>
    <p:sldId id="385" r:id="rId28"/>
    <p:sldId id="418" r:id="rId29"/>
    <p:sldId id="387" r:id="rId30"/>
    <p:sldId id="388" r:id="rId31"/>
    <p:sldId id="389" r:id="rId32"/>
    <p:sldId id="390" r:id="rId33"/>
    <p:sldId id="391" r:id="rId34"/>
    <p:sldId id="392" r:id="rId35"/>
    <p:sldId id="393" r:id="rId36"/>
    <p:sldId id="394" r:id="rId37"/>
    <p:sldId id="395" r:id="rId38"/>
    <p:sldId id="396" r:id="rId39"/>
    <p:sldId id="397" r:id="rId40"/>
    <p:sldId id="398" r:id="rId41"/>
    <p:sldId id="399" r:id="rId42"/>
    <p:sldId id="400" r:id="rId43"/>
    <p:sldId id="401" r:id="rId44"/>
    <p:sldId id="402" r:id="rId45"/>
    <p:sldId id="403" r:id="rId46"/>
    <p:sldId id="404" r:id="rId47"/>
    <p:sldId id="405" r:id="rId48"/>
    <p:sldId id="406" r:id="rId49"/>
    <p:sldId id="407" r:id="rId50"/>
    <p:sldId id="408" r:id="rId51"/>
    <p:sldId id="409" r:id="rId52"/>
    <p:sldId id="410" r:id="rId53"/>
    <p:sldId id="411" r:id="rId54"/>
    <p:sldId id="412" r:id="rId55"/>
    <p:sldId id="413" r:id="rId56"/>
    <p:sldId id="414" r:id="rId57"/>
    <p:sldId id="415" r:id="rId58"/>
  </p:sldIdLst>
  <p:sldSz cx="12192000" cy="6858000"/>
  <p:notesSz cx="6858000" cy="9144000"/>
  <p:custDataLst>
    <p:tags r:id="rId5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A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E4006E-73AD-4AE6-BD46-6E16788F64CB}" v="1" dt="2025-11-26T15:31:59.6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78" autoAdjust="0"/>
    <p:restoredTop sz="94737"/>
  </p:normalViewPr>
  <p:slideViewPr>
    <p:cSldViewPr snapToGrid="0">
      <p:cViewPr varScale="1">
        <p:scale>
          <a:sx n="56" d="100"/>
          <a:sy n="56" d="100"/>
        </p:scale>
        <p:origin x="61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65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Lockwood" userId="bf96066a-cde7-4570-ab17-c96b31bedbf8" providerId="ADAL" clId="{317DCF89-EB19-4E1D-AC1F-41968E43653B}"/>
    <pc:docChg chg="custSel modSld">
      <pc:chgData name="Amy Lockwood" userId="bf96066a-cde7-4570-ab17-c96b31bedbf8" providerId="ADAL" clId="{317DCF89-EB19-4E1D-AC1F-41968E43653B}" dt="2025-11-10T16:08:21.643" v="1" actId="478"/>
      <pc:docMkLst>
        <pc:docMk/>
      </pc:docMkLst>
      <pc:sldChg chg="delSp mod">
        <pc:chgData name="Amy Lockwood" userId="bf96066a-cde7-4570-ab17-c96b31bedbf8" providerId="ADAL" clId="{317DCF89-EB19-4E1D-AC1F-41968E43653B}" dt="2025-11-10T16:08:04.744" v="0" actId="478"/>
        <pc:sldMkLst>
          <pc:docMk/>
          <pc:sldMk cId="3313070931" sldId="385"/>
        </pc:sldMkLst>
      </pc:sldChg>
      <pc:sldChg chg="delSp mod">
        <pc:chgData name="Amy Lockwood" userId="bf96066a-cde7-4570-ab17-c96b31bedbf8" providerId="ADAL" clId="{317DCF89-EB19-4E1D-AC1F-41968E43653B}" dt="2025-11-10T16:08:21.643" v="1" actId="478"/>
        <pc:sldMkLst>
          <pc:docMk/>
          <pc:sldMk cId="2051379073" sldId="41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5228D-2578-10D4-0D96-1FB864C8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D13438-C750-0CF0-AE31-EE9F9DE3E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57914-18F4-5C1F-BA51-5617D538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EA8A6-8879-1BBA-EA02-1E618E65A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09704-61DF-FB03-EDE9-E4238F0DE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06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0F1E2-DF40-416E-0187-34E90AA8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D4483E-95EB-BC79-8EDE-BF9D25EE0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53B95-DD1C-F39B-DEA2-213C02FA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7ECD6-7D51-94F6-BFB9-A307C624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05C9A-F192-42FC-5A9A-C659FAE9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712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942D3A-6B43-6992-947C-2B4E9A069D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2B3853-92FF-B7D3-79B2-4EC7EEE9F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D0418-5457-A071-05BD-7C7ECAE24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FFEFC-D0D6-8A35-3463-5EE0A8335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531E0-6B85-23BE-38E7-5757A1CB2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8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52BFA-9799-B337-CC31-11159A8AF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35248-0017-FE24-498D-BD5821DD9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33A89-803E-223A-D1B5-7865E786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A3FD0-7897-B82B-16E2-A0A9A00B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C7ED1-5336-4660-DC6B-1DAB44EE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C56B3-EEDC-D396-E533-9E3F97EFD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C005D-30A4-81B0-FC3B-CC6808D89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C7A3-AF40-07B9-D05B-4DC933A17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DE55F-C3E8-E23F-4EE9-B0F9F49F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779C7-4D37-C575-7071-A4CAF93D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96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D0D5-980F-AEEA-6AAF-998A8256C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A6504-3D0F-BB5D-550E-276AE2C96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A745B-2309-6D05-9C66-7009CE7EC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C2D71-BA57-F9E1-7C37-E1B672AFE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4D12B-2B6C-2354-1CD2-57269DF7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3CECB-59ED-9C7D-1777-8C42F877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69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7FD1-0E6E-784A-123B-C6B7F11D5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74E83-4675-CE70-B8BD-908360C20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E126D-CA28-F75E-C05E-9743E6C7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424911-3148-7673-7B5B-05810441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FD629B-74C7-9A8D-D64F-54E5D63DC8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59A97F-07FB-7531-BF7B-85BEF444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BBFFEA-F63D-0224-B26D-36CDF8C4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2A9FBC-14C2-D68E-B59B-B16B951A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1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E29B3-B8CC-A3F1-3D47-58862B87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F16FA-3150-50EC-20B6-D5C6C526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22F836-851B-C733-F735-7D6D97E7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3C7AAB-706C-C0FD-3FC4-44CDE5C4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45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F99586-2473-5DF9-2E18-A9B9788EB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CFD77E-FD06-142D-DBCD-620CA4CAF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B6968-F5C4-84B4-120F-72EEA1E72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02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5470-A12D-3C98-A205-710EDA394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89C2A-9B3E-CC3D-DD15-E815F37EC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92A04D-0CE0-E5D7-7ADA-0142E638E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475B4-00D6-2677-F18E-D697A8D79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01F22-E8F3-8B35-233B-E96D00673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18503-199C-793A-678C-51A540B67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96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BED7A-4AD4-6505-A665-44489EFB2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9B431F-24A2-37A0-F83F-9B30AAEAC1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7EB16C-A3D3-3B8F-DC9E-16B2F4B47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9B2EC-E9E2-1840-61BF-A5B66DAFD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5FE94-359B-8D50-5300-9E1D2EF4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D1612-185B-EA79-C260-66496ACA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53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3CA890-E427-85E8-68D9-957F788BA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0F697-885B-0AD4-6E97-95BC6F8B1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4FBB8-DD45-4C6C-CAC7-A056F7FD9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1AC8E4-FE85-A440-9670-76DF30D52AA8}" type="datetimeFigureOut">
              <a:rPr lang="en-GB" smtClean="0"/>
              <a:t>26/11/2025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005F4-07D3-6F4E-898F-D374D8533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9B699-A244-C223-B072-2E4014D914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93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2.pn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19.png"/><Relationship Id="rId5" Type="http://schemas.openxmlformats.org/officeDocument/2006/relationships/image" Target="../media/image54.png"/><Relationship Id="rId10" Type="http://schemas.openxmlformats.org/officeDocument/2006/relationships/image" Target="../media/image18.png"/><Relationship Id="rId4" Type="http://schemas.openxmlformats.org/officeDocument/2006/relationships/image" Target="../media/image53.png"/><Relationship Id="rId9" Type="http://schemas.openxmlformats.org/officeDocument/2006/relationships/image" Target="../media/image17.png"/><Relationship Id="rId1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1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1.png"/><Relationship Id="rId7" Type="http://schemas.openxmlformats.org/officeDocument/2006/relationships/image" Target="../media/image7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10" Type="http://schemas.openxmlformats.org/officeDocument/2006/relationships/image" Target="../media/image140.png"/><Relationship Id="rId4" Type="http://schemas.openxmlformats.org/officeDocument/2006/relationships/image" Target="../media/image134.png"/><Relationship Id="rId9" Type="http://schemas.openxmlformats.org/officeDocument/2006/relationships/image" Target="../media/image13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34.png"/><Relationship Id="rId7" Type="http://schemas.openxmlformats.org/officeDocument/2006/relationships/image" Target="../media/image148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10" Type="http://schemas.openxmlformats.org/officeDocument/2006/relationships/image" Target="../media/image151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34.png"/><Relationship Id="rId7" Type="http://schemas.openxmlformats.org/officeDocument/2006/relationships/image" Target="../media/image15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10" Type="http://schemas.openxmlformats.org/officeDocument/2006/relationships/image" Target="../media/image158.png"/><Relationship Id="rId4" Type="http://schemas.openxmlformats.org/officeDocument/2006/relationships/image" Target="../media/image152.png"/><Relationship Id="rId9" Type="http://schemas.openxmlformats.org/officeDocument/2006/relationships/image" Target="../media/image1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34.png"/><Relationship Id="rId7" Type="http://schemas.openxmlformats.org/officeDocument/2006/relationships/image" Target="../media/image16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4.png"/><Relationship Id="rId5" Type="http://schemas.openxmlformats.org/officeDocument/2006/relationships/image" Target="../media/image163.png"/><Relationship Id="rId10" Type="http://schemas.openxmlformats.org/officeDocument/2006/relationships/image" Target="../media/image168.png"/><Relationship Id="rId4" Type="http://schemas.openxmlformats.org/officeDocument/2006/relationships/image" Target="../media/image162.png"/><Relationship Id="rId9" Type="http://schemas.openxmlformats.org/officeDocument/2006/relationships/image" Target="../media/image16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4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3.png"/><Relationship Id="rId3" Type="http://schemas.openxmlformats.org/officeDocument/2006/relationships/image" Target="../media/image134.png"/><Relationship Id="rId7" Type="http://schemas.openxmlformats.org/officeDocument/2006/relationships/image" Target="../media/image15.png"/><Relationship Id="rId12" Type="http://schemas.openxmlformats.org/officeDocument/2006/relationships/image" Target="../media/image22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9.png"/><Relationship Id="rId11" Type="http://schemas.openxmlformats.org/officeDocument/2006/relationships/image" Target="../media/image21.png"/><Relationship Id="rId5" Type="http://schemas.openxmlformats.org/officeDocument/2006/relationships/image" Target="../media/image19.png"/><Relationship Id="rId10" Type="http://schemas.openxmlformats.org/officeDocument/2006/relationships/image" Target="../media/image20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3" Type="http://schemas.openxmlformats.org/officeDocument/2006/relationships/image" Target="../media/image134.png"/><Relationship Id="rId7" Type="http://schemas.openxmlformats.org/officeDocument/2006/relationships/image" Target="../media/image174.png"/><Relationship Id="rId12" Type="http://schemas.openxmlformats.org/officeDocument/2006/relationships/image" Target="../media/image179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3.png"/><Relationship Id="rId11" Type="http://schemas.openxmlformats.org/officeDocument/2006/relationships/image" Target="../media/image178.png"/><Relationship Id="rId5" Type="http://schemas.openxmlformats.org/officeDocument/2006/relationships/image" Target="../media/image172.png"/><Relationship Id="rId10" Type="http://schemas.openxmlformats.org/officeDocument/2006/relationships/image" Target="../media/image177.png"/><Relationship Id="rId4" Type="http://schemas.openxmlformats.org/officeDocument/2006/relationships/image" Target="../media/image171.png"/><Relationship Id="rId9" Type="http://schemas.openxmlformats.org/officeDocument/2006/relationships/image" Target="../media/image17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34.png"/><Relationship Id="rId7" Type="http://schemas.openxmlformats.org/officeDocument/2006/relationships/image" Target="../media/image183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4" Type="http://schemas.openxmlformats.org/officeDocument/2006/relationships/image" Target="../media/image18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88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7.png"/><Relationship Id="rId5" Type="http://schemas.openxmlformats.org/officeDocument/2006/relationships/image" Target="../media/image186.png"/><Relationship Id="rId4" Type="http://schemas.openxmlformats.org/officeDocument/2006/relationships/image" Target="../media/image18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34.png"/><Relationship Id="rId7" Type="http://schemas.openxmlformats.org/officeDocument/2006/relationships/image" Target="../media/image192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4" Type="http://schemas.openxmlformats.org/officeDocument/2006/relationships/image" Target="../media/image18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97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6.png"/><Relationship Id="rId5" Type="http://schemas.openxmlformats.org/officeDocument/2006/relationships/image" Target="../media/image195.png"/><Relationship Id="rId4" Type="http://schemas.openxmlformats.org/officeDocument/2006/relationships/image" Target="../media/image19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201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image" Target="../media/image19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8.png"/><Relationship Id="rId7" Type="http://schemas.openxmlformats.org/officeDocument/2006/relationships/image" Target="../media/image4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55385F-6F8D-9CA0-DBBA-9B0730A9B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43279EC-74F9-8925-516A-E2D66900BA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260"/>
            <a:ext cx="12192000" cy="68554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99AC2F-4D3B-D8EA-F780-19F873AB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46602"/>
            <a:ext cx="12192000" cy="52550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B40A0-22FB-41BE-A8C5-6094679680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775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155D8-6360-766A-9A79-7669326EE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48141B-7358-83CF-3652-0BA8BDFC52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AD081F-6A40-CA88-E8C5-D280146DB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C54356-A20A-C3AA-07FC-CBADE77C9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603388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2400" dirty="0">
                <a:latin typeface="Aptos" panose="020B0004020202020204" pitchFamily="34" charset="0"/>
              </a:rPr>
              <a:t>"Cynorthwyydd llais ydy hwn”, meddai Dad. 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cy-gb" sz="2400" dirty="0">
                <a:latin typeface="Aptos" panose="020B0004020202020204" pitchFamily="34" charset="0"/>
              </a:rPr>
              <a:t>"Maen nhw’n gallu bod yn llawer o hwyl, ond nid pobl go iawn ydyn nhw."</a:t>
            </a:r>
            <a:br>
              <a:rPr lang="en-US" sz="2400" dirty="0">
                <a:latin typeface="Aptos" panose="020B0004020202020204" pitchFamily="34" charset="0"/>
              </a:rPr>
            </a:br>
            <a:r>
              <a:rPr lang="cy-gb" sz="2400" dirty="0">
                <a:latin typeface="Aptos" panose="020B0004020202020204" pitchFamily="34" charset="0"/>
              </a:rPr>
              <a:t>Mae Roo yn teimlo'n drist. Roedd hi'n meddwl bod ei ffrind newydd yn berson go iawn.</a:t>
            </a:r>
            <a:endParaRPr lang="en-GB" sz="22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0FE892-5308-683B-CD13-04FA31929C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75656" y="2246811"/>
            <a:ext cx="2612573" cy="33049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CE2AF3-1A40-A4DF-58C2-208C54E0BC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07086" y="443462"/>
            <a:ext cx="3304903" cy="51075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02EF4A-D3C1-59F7-B380-03411A7A36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74274" y="888274"/>
            <a:ext cx="2246812" cy="18330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E791F-2925-FC24-130C-B89733CD92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7576" y="3579223"/>
            <a:ext cx="1959429" cy="18330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E4C86F-E91C-E94F-B738-0048D2BC7D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10</a:t>
            </a:r>
          </a:p>
        </p:txBody>
      </p:sp>
    </p:spTree>
    <p:extLst>
      <p:ext uri="{BB962C8B-B14F-4D97-AF65-F5344CB8AC3E}">
        <p14:creationId xmlns:p14="http://schemas.microsoft.com/office/powerpoint/2010/main" val="281214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A7E6F-CFF6-DD13-D3E8-AC4DCC666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E7E481-8267-9D7E-5332-34CBBB69F5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F8FE0-66D5-F963-83E1-F8F69FA34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AC5B82-2F12-2207-DDE5-6801A8C854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2400" dirty="0">
                <a:latin typeface="Aptos" panose="020B0004020202020204" pitchFamily="34" charset="0"/>
              </a:rPr>
              <a:t>"Math o dechnoleg ydy cynorthwywyr llais”, eglura Dad.</a:t>
            </a:r>
            <a:r>
              <a:rPr lang="en-US" sz="2400" dirty="0">
                <a:latin typeface="Aptos" panose="020B0004020202020204" pitchFamily="34" charset="0"/>
              </a:rPr>
              <a:t> </a:t>
            </a:r>
            <a:r>
              <a:rPr lang="cy-gb" sz="2400" dirty="0">
                <a:latin typeface="Aptos" panose="020B0004020202020204" pitchFamily="34" charset="0"/>
              </a:rPr>
              <a:t>"Does ganddyn nhw ddim teimladau, dydyn nhw ddim yn gallu paratoi swper na rhoi cwtsh i ti”.</a:t>
            </a:r>
            <a:endParaRPr lang="en-GB" sz="22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0415D0-13F3-5D19-A765-7AED6EBF8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62594" y="2285999"/>
            <a:ext cx="2625635" cy="32526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0BC9AB-05A5-1255-2DFD-880A6E56E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20149" y="443463"/>
            <a:ext cx="3307080" cy="50945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FB16A7-672C-3136-EE15-C4EBE5D5F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6766" y="3553097"/>
            <a:ext cx="1881051" cy="18591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C124C8-A1C8-54F0-D821-DB104C7ED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11</a:t>
            </a:r>
          </a:p>
        </p:txBody>
      </p:sp>
    </p:spTree>
    <p:extLst>
      <p:ext uri="{BB962C8B-B14F-4D97-AF65-F5344CB8AC3E}">
        <p14:creationId xmlns:p14="http://schemas.microsoft.com/office/powerpoint/2010/main" val="53865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E89B4-EF14-E1C4-0CCF-9BFF7FFE1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3BE168-489B-2295-DCD3-9DD0A88ED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5E8D1F-1D5D-3DC5-B737-1FBA30B1B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DE1596-90E3-9341-C5BB-FCA7C69323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636758"/>
            <a:ext cx="12191999" cy="1149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Ers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hynny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fwynhau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defnyddio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chynorthwyydd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caneuon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dweud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ffeithiau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difyr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hi.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hi bob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amser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cofio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berson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F4EC62-8BB9-79AD-6958-D8A144B02C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6470" y="2299063"/>
            <a:ext cx="2625634" cy="32526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965E3B-D01A-9A52-ACA9-0A7EC1615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20149" y="469589"/>
            <a:ext cx="3277577" cy="50814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9645B2-FD49-B871-E315-FF3871D9C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9828" y="3605349"/>
            <a:ext cx="1894115" cy="180688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08EBBEC-0D55-BBA8-97A1-BC6E3A0433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9465" y="2010930"/>
            <a:ext cx="635788" cy="98563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538E8A7-FFDF-292A-A421-3FD062BFE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99462" y="1312194"/>
            <a:ext cx="364840" cy="98291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20C01F4-9E97-B31F-C888-F9BC97CC7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13834" y="933486"/>
            <a:ext cx="1404962" cy="107744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A01969F-3DFC-E540-2076-EE08CCD9B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7448" y="612606"/>
            <a:ext cx="805605" cy="10774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57FF2FD-728B-9193-6F54-2EECFF8050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2916" y="803271"/>
            <a:ext cx="788126" cy="88677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EEB4C98-CB1D-517C-DF67-871BF05BA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202319">
            <a:off x="6884124" y="591181"/>
            <a:ext cx="1306286" cy="98563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D1BE97B-7812-7BF7-7AE1-F4C9540069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3417" y="1889366"/>
            <a:ext cx="1112517" cy="98563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0399E9F-F956-51A8-66CF-57F38AFFF8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12591">
            <a:off x="10423775" y="2221200"/>
            <a:ext cx="903512" cy="985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5081E9-9305-79BC-5C3E-F434702CD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12</a:t>
            </a:r>
          </a:p>
        </p:txBody>
      </p:sp>
    </p:spTree>
    <p:extLst>
      <p:ext uri="{BB962C8B-B14F-4D97-AF65-F5344CB8AC3E}">
        <p14:creationId xmlns:p14="http://schemas.microsoft.com/office/powerpoint/2010/main" val="210977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E5EEC-DF08-992D-723D-9F4A838EA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F67946-D4E1-E10E-FFB9-4BE0AD8B4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6959F7-95DA-C71E-5149-2E8D39DFAF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94EB9A-0163-6BDE-09A2-D21516C253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490DE6-9B4C-9B56-0313-E3C7536CD7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3105832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FB39A0-1F86-5402-806E-81B4D6E37A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13</a:t>
            </a:r>
          </a:p>
        </p:txBody>
      </p:sp>
    </p:spTree>
    <p:extLst>
      <p:ext uri="{BB962C8B-B14F-4D97-AF65-F5344CB8AC3E}">
        <p14:creationId xmlns:p14="http://schemas.microsoft.com/office/powerpoint/2010/main" val="168864422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2D45C-BE77-9E77-ABA8-60DADAF6C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AF6BF9-AEE1-8792-264F-4C902E9192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136DE5-620C-9A05-2D11-CCB4F2240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9830" y="3605350"/>
            <a:ext cx="1881052" cy="26256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B56EF4-4675-133A-4112-8AE6139B2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0594" y="4310743"/>
            <a:ext cx="1881051" cy="19202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FA4735-C608-91CB-219E-88FBA1415D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60022" y="4611344"/>
            <a:ext cx="1676401" cy="161963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9D6F15-2BCE-4C93-3CAE-740D158C5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96742" y="3795114"/>
            <a:ext cx="1881052" cy="24358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2D6F251-3277-5D04-B78B-6CE1FA88A3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67953" y="4310743"/>
            <a:ext cx="1905382" cy="19202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2CF311-0E37-B9D6-44B8-1C46A9ABDF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43482" y="5355771"/>
            <a:ext cx="1488142" cy="8752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3AC156-C18F-C8D3-15D4-C73AB0D42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59874" y="1502229"/>
            <a:ext cx="7641772" cy="1750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BF1EE8-0C99-202B-6A07-D54494BEE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2044692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Dyma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gynorthwyydd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0B4C52-5424-422B-3383-106D93728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27688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917B7-85C6-06BB-D1ED-17A9D1F5C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D261C6-6351-9672-1CBF-598C1884E1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E34A73-CBDE-CA65-24F0-903265D63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63672" y="3567953"/>
            <a:ext cx="1864658" cy="27334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9DA3FA-AFF8-6179-4182-EFCC90E7A1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56550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gwybodaeth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</a:t>
            </a:r>
            <a:endParaRPr lang="en-GB" sz="283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DBB13C-9D2E-1265-24FD-F4EEB30D9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4400" y="3429000"/>
            <a:ext cx="2294965" cy="18243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45957B0-CDC9-1484-A786-3BC9995FA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89410" y="1604682"/>
            <a:ext cx="2294965" cy="18243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410077-9D76-A9B2-02E8-5A6851870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66962" y="1219200"/>
            <a:ext cx="2294965" cy="17927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22DC26C-9A1B-41A4-F89F-15797E7B7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61928" y="2922494"/>
            <a:ext cx="2294965" cy="17929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49458C-9909-857C-8D10-953ECF95C5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15</a:t>
            </a:r>
          </a:p>
        </p:txBody>
      </p:sp>
    </p:spTree>
    <p:extLst>
      <p:ext uri="{BB962C8B-B14F-4D97-AF65-F5344CB8AC3E}">
        <p14:creationId xmlns:p14="http://schemas.microsoft.com/office/powerpoint/2010/main" val="373768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2CC2D-9ED2-1D75-80D3-18A2E979B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4F6FDE-9E5D-EAF9-E33E-F8131A6799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487416-D27C-474D-4823-5E12EAF89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69997"/>
            <a:ext cx="12191999" cy="527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F9B23FF-4744-690B-E8FC-02EFD01E8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BDBBE67-E8B2-E9F4-7879-62B99C63D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2549" y="3160527"/>
            <a:ext cx="635788" cy="98563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BE0E1F7-9C02-EADD-3843-F899A1AE6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4862" y="4147426"/>
            <a:ext cx="364840" cy="98291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411C396-680C-C355-892F-FFCBB1E81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4862" y="2521344"/>
            <a:ext cx="1404962" cy="107744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6506726-6C7B-3CE4-FCFA-D3E2B531F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0532" y="1762203"/>
            <a:ext cx="805605" cy="107744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22F7CC7-931E-7DD7-024D-FE3256101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1952868"/>
            <a:ext cx="788126" cy="88677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DA45F50-09A1-63D2-8F36-4D029882AC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71954" y="1854008"/>
            <a:ext cx="1306286" cy="98563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A91127A-51DF-3AAB-A7CC-CA3D6DA967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9662" y="3370796"/>
            <a:ext cx="431012" cy="98563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5564664-06F0-9E9B-0756-E9437F1EA5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48948" y="2839646"/>
            <a:ext cx="1112517" cy="98563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CB92ECF-9D55-0482-9702-614C03631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57954" y="4147427"/>
            <a:ext cx="903512" cy="985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17ECA9-5F8D-2280-8B3A-0D6193BEE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200373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CFBC0-BAB2-CAA4-A711-44026E8AD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609FEE-CECF-12F2-2632-81D020CFFF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B60BCB-1866-FA6F-9952-65DCCBCE6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69997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osod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larwm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69612A-911D-2E3A-4BC0-8D5D216EB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F9130B-1E81-C281-4878-066DB36D95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1929" y="3510156"/>
            <a:ext cx="1900518" cy="2012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796648-EBDF-018A-B805-8477DD3612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55575" y="1519987"/>
            <a:ext cx="1954306" cy="20121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1DB93E-DBE5-0831-E79D-E9A95CEE0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56613" y="1255056"/>
            <a:ext cx="1954306" cy="201210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8549973-0AB0-7A03-73B9-8FC88774B7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31624" y="3245224"/>
            <a:ext cx="2205316" cy="22770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6FE827-2D01-C93B-A7E7-85F5DE8C8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17</a:t>
            </a:r>
          </a:p>
        </p:txBody>
      </p:sp>
    </p:spTree>
    <p:extLst>
      <p:ext uri="{BB962C8B-B14F-4D97-AF65-F5344CB8AC3E}">
        <p14:creationId xmlns:p14="http://schemas.microsoft.com/office/powerpoint/2010/main" val="299193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9F9E0-3E06-BC69-A173-34C88FAE7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39CA61-ABB7-8991-2A8A-293C427F4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F6F3C3-49AD-5B98-C7CF-417DDB48D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ddiffodd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golau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a’i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ymlaen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heb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gyffwrdd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switsh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FBD0F7-10B5-D120-CE5F-5C96A8D70C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248C6-9346-C1AC-1D0C-93E72FD21F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8094" y="4374776"/>
            <a:ext cx="1201271" cy="11833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EE2DEE-02C8-3561-CD1A-01586A839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5460" y="3053221"/>
            <a:ext cx="1613646" cy="18415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C6B496-54DC-F4F9-54D8-63E546EC0D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8095" y="1792940"/>
            <a:ext cx="1613646" cy="16360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5BB40C-1EE1-DCEF-95D8-079DCB0B9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65459" y="1661954"/>
            <a:ext cx="1075765" cy="13912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B49808-CD04-31B3-3473-D1B59FFAFF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41224" y="3783106"/>
            <a:ext cx="1308847" cy="17750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1DCB24-B5DA-D1C9-F910-18B6CA506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65975" y="2312894"/>
            <a:ext cx="932327" cy="11161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82F6C8-DF8A-DB54-42F3-54077F917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428745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04378-6013-EDDB-C213-0A05BDD48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7D0FFF-6D39-9962-FE95-64BD7553AE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95701A-F249-4D81-AADB-B171F9724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pobl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iawn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ydy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Math o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dechnoleg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ydyn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572D85-4042-A23F-D859-97ED93C01C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85630-2369-62AB-F1BF-AF7CB6839F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19</a:t>
            </a:r>
          </a:p>
        </p:txBody>
      </p:sp>
    </p:spTree>
    <p:extLst>
      <p:ext uri="{BB962C8B-B14F-4D97-AF65-F5344CB8AC3E}">
        <p14:creationId xmlns:p14="http://schemas.microsoft.com/office/powerpoint/2010/main" val="205577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B48B5-B674-A9A8-C8F9-5335A33A7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FCEDE1-4DAA-FD5A-374F-1E8AF98FA0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8837ED-16B7-18A6-8AF9-6A8DCFA2E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86AF3C-DD8F-1677-4CD8-A68C749DC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1" y="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3344BE-9BE9-4322-49BF-2512614B26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3105832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7258C0-9179-5756-DAB5-A14F3AFE2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886284614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DD55D-13B2-ACC7-FE61-A80E4ECC5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B26B3A-5921-2087-026D-C8A8DF0933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A74108-0711-0288-5089-9FF1D33D75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Nid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oes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ganddyn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deimladau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allan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cwtsh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3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</a:t>
            </a: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33D2FF-2A12-2444-0926-9B434F5037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B43A04-2377-DA88-9B9D-43BB7505AE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6920" y="1936376"/>
            <a:ext cx="2133597" cy="22053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358377-D830-711D-2EB4-1904AF272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53551" y="1936376"/>
            <a:ext cx="2151531" cy="22053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23295E-9941-9FDF-D415-CC74C204B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404153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416C2-EE07-FD69-6C22-8CF156759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D53860-CA39-AA85-0294-5AE570E8F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F7595-E691-0DB6-CE03-398ABBCA2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4D0134-9188-FF37-5116-A0509BD377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E04154-2A29-BD34-04D1-A37F4DEF3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Dod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ddeall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0BC52F-1714-3047-9695-BA4E281733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43763" y="6521073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3E7A1E-1DF4-988D-5F2D-C4F074FAA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21</a:t>
            </a:r>
          </a:p>
        </p:txBody>
      </p:sp>
    </p:spTree>
    <p:extLst>
      <p:ext uri="{BB962C8B-B14F-4D97-AF65-F5344CB8AC3E}">
        <p14:creationId xmlns:p14="http://schemas.microsoft.com/office/powerpoint/2010/main" val="1860785369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2C6E0-E5E5-41BD-2A5E-3010A7BCE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91A6FB-1F69-5438-2C39-923177E51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59D57D-5E21-7C7F-6A51-F1C27B676C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4921E9-8EC8-C5F5-BA08-B633864AB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02824" y="3747247"/>
            <a:ext cx="2205317" cy="23128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4CD8FA-004B-31B9-CC41-A7307DD8D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2306" y="735106"/>
            <a:ext cx="3765176" cy="30121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0BC3178-0012-9410-0765-492B9E82DE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81882" y="1846729"/>
            <a:ext cx="1380566" cy="17212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8853C5-7BAF-2F33-40FD-A6E60752D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3401" y="1351508"/>
            <a:ext cx="36118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Math o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raglen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gyfrifiadurol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ffurf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dechnoleg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nhw’n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gafael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lawer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wybodaeth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chysylltu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dyfeisiau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eraill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goleuadau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b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setiau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teledu.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8CEDC6D-B374-BE13-A91F-D47D64EB2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22</a:t>
            </a:r>
          </a:p>
        </p:txBody>
      </p:sp>
    </p:spTree>
    <p:extLst>
      <p:ext uri="{BB962C8B-B14F-4D97-AF65-F5344CB8AC3E}">
        <p14:creationId xmlns:p14="http://schemas.microsoft.com/office/powerpoint/2010/main" val="33951392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BA1AB-7B80-19F0-E06A-54282434A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4FF465-609F-B8D0-6E40-AF143F25D1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0" y="1846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1CA88A-FC61-2871-541A-DB763CB13C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3401" y="1742385"/>
            <a:ext cx="3611880" cy="337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ymateb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rywun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efo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nhw’n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ffonau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seinyddion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setiau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teledu a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watshis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88C250-23C1-3DAA-2529-B2BC215BD3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FEDB15-34FC-D7EC-FD8E-9D7124F44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57364" y="1272988"/>
            <a:ext cx="2635623" cy="20937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7A7DDEE-09F4-1938-EB3C-BA39CBD37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9862" y="3429000"/>
            <a:ext cx="2112579" cy="27840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EB447E-6E0C-2317-2B13-5403F2898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27476" y="4582510"/>
            <a:ext cx="1488760" cy="13978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C51130D-AFBC-AF44-6A54-BE8A44460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435407" y="1706945"/>
            <a:ext cx="2279536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1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1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bop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EA5F64D-6CEB-264E-45F2-91037AF1B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23</a:t>
            </a:r>
          </a:p>
        </p:txBody>
      </p:sp>
    </p:spTree>
    <p:extLst>
      <p:ext uri="{BB962C8B-B14F-4D97-AF65-F5344CB8AC3E}">
        <p14:creationId xmlns:p14="http://schemas.microsoft.com/office/powerpoint/2010/main" val="82405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D24FD-1465-3C6E-39BD-3598243AB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DD584E-2E89-A805-6C57-B6B593E26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BCEFB9-F4E3-DC1F-6EDA-4EADB196C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3401" y="1742385"/>
            <a:ext cx="3611880" cy="337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angen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cysylltu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rhyngrwyd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er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mwyn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weithio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Efallai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angen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plygio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rhai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mewn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hefyd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F4FF5C-6485-7889-A91D-82C2A787E8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FDB1727-F275-620D-4404-200E1F806A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23529" y="3065928"/>
            <a:ext cx="2563906" cy="32093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CB2A24-9839-8EF5-5054-E4B627CC1A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23529" y="1703294"/>
            <a:ext cx="2563906" cy="13626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6FA56D-3422-2347-612B-6BDF773CC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24</a:t>
            </a:r>
          </a:p>
        </p:txBody>
      </p:sp>
    </p:spTree>
    <p:extLst>
      <p:ext uri="{BB962C8B-B14F-4D97-AF65-F5344CB8AC3E}">
        <p14:creationId xmlns:p14="http://schemas.microsoft.com/office/powerpoint/2010/main" val="331307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E19904-1604-1432-9702-6E774965F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B9BA02-4155-1CFD-5048-290055B4E1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ED3827E-D4D4-7ED3-6D2C-C42A9F9D9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95538" y="582706"/>
            <a:ext cx="7263061" cy="57732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7E8E55B-E6FA-61AA-13F1-EE95B60829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3401" y="1173140"/>
            <a:ext cx="3611880" cy="87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Llenwch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bylchau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gyda’r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geiriau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cywir</a:t>
            </a:r>
            <a:endParaRPr lang="en-GB" sz="254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F19A31C-3E84-72AD-B920-F4A9DA5275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2" y="946157"/>
            <a:ext cx="659807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fath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064FE54-CDB7-7FBE-CCFC-4DE6F88537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2" y="1956810"/>
            <a:ext cx="6805908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nhw’n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gafael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lawer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C3A5D79-F2BD-A132-F574-8A60F983C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2" y="2957837"/>
            <a:ext cx="552089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Maen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nhw’n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ymateb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EB6EED3-7BB8-4FE5-0ABD-BE4261562C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1" y="3968491"/>
            <a:ext cx="6002153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angen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cysylltu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endParaRPr lang="en-GB" sz="254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76A257-9610-BFBA-60C2-8FF8EE9BEE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778142" y="4969518"/>
            <a:ext cx="6002152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Enghraifft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gynorthwyydd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4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</a:t>
            </a: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606C41A-F1F5-CA46-30E7-324DA1210B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3401" y="2047223"/>
            <a:ext cx="1359568" cy="675743"/>
            <a:chOff x="533401" y="2047223"/>
            <a:chExt cx="1359568" cy="675743"/>
          </a:xfrm>
        </p:grpSpPr>
        <p:pic>
          <p:nvPicPr>
            <p:cNvPr id="40" name="Picture 39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8A46245B-D0D6-DED8-3182-4868FD257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33401" y="2047223"/>
              <a:ext cx="1359568" cy="67574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D79F186-040B-8EFF-8913-97EAE6914723}"/>
                </a:ext>
              </a:extLst>
            </p:cNvPr>
            <p:cNvSpPr txBox="1"/>
            <p:nvPr/>
          </p:nvSpPr>
          <p:spPr>
            <a:xfrm>
              <a:off x="658529" y="2154115"/>
              <a:ext cx="1194487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siarad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491141-7DB4-6E0E-A584-FBEAD1D3A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7137" y="2804593"/>
            <a:ext cx="3451707" cy="609257"/>
            <a:chOff x="527137" y="2804593"/>
            <a:chExt cx="3451707" cy="609257"/>
          </a:xfrm>
        </p:grpSpPr>
        <p:pic>
          <p:nvPicPr>
            <p:cNvPr id="20" name="Picture 19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AD27D19A-5F61-874D-1FB7-28A9012D8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27137" y="2804593"/>
              <a:ext cx="3445445" cy="60925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DA32F92-26A9-DD57-5B0F-746EFCE05316}"/>
                </a:ext>
              </a:extLst>
            </p:cNvPr>
            <p:cNvSpPr txBox="1"/>
            <p:nvPr/>
          </p:nvSpPr>
          <p:spPr>
            <a:xfrm>
              <a:off x="658529" y="2885635"/>
              <a:ext cx="3320315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raglen</a:t>
              </a: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gyfrifiadurol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8933F4-5791-44A5-9DEA-FBE886F22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3400" y="3542218"/>
            <a:ext cx="2311179" cy="609257"/>
            <a:chOff x="533400" y="3542218"/>
            <a:chExt cx="2311179" cy="609257"/>
          </a:xfrm>
        </p:grpSpPr>
        <p:pic>
          <p:nvPicPr>
            <p:cNvPr id="39" name="Picture 38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087A4046-0204-D117-5F61-A353ACDCC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33400" y="3542218"/>
              <a:ext cx="2179785" cy="60925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6A203B-BA73-BF21-9985-8FA989A41212}"/>
                </a:ext>
              </a:extLst>
            </p:cNvPr>
            <p:cNvSpPr txBox="1"/>
            <p:nvPr/>
          </p:nvSpPr>
          <p:spPr>
            <a:xfrm>
              <a:off x="658529" y="3617155"/>
              <a:ext cx="2186050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wybodaeth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4BE5F1D-EFBD-703D-B645-902075A199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7135" y="4314144"/>
            <a:ext cx="1332145" cy="577638"/>
            <a:chOff x="527135" y="4314144"/>
            <a:chExt cx="1332145" cy="577638"/>
          </a:xfrm>
        </p:grpSpPr>
        <p:pic>
          <p:nvPicPr>
            <p:cNvPr id="25" name="Picture 24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18F186F8-3B70-1B37-69AF-65981DEB9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27135" y="4314144"/>
              <a:ext cx="1325881" cy="57763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531BB3C-92E6-7C15-1B13-6770C1ECE1DA}"/>
                </a:ext>
              </a:extLst>
            </p:cNvPr>
            <p:cNvSpPr txBox="1"/>
            <p:nvPr/>
          </p:nvSpPr>
          <p:spPr>
            <a:xfrm>
              <a:off x="658529" y="4339049"/>
              <a:ext cx="1200751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Alexa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57FA90C-7582-7878-8DCD-E09750DAEC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27135" y="5009832"/>
            <a:ext cx="2317442" cy="675881"/>
            <a:chOff x="527135" y="5009832"/>
            <a:chExt cx="2317442" cy="675881"/>
          </a:xfrm>
        </p:grpSpPr>
        <p:pic>
          <p:nvPicPr>
            <p:cNvPr id="30" name="Picture 29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5B83CE8D-6C57-3C78-995E-9B69EC922B9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27135" y="5009832"/>
              <a:ext cx="2186050" cy="67588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E574B5C-6583-3394-D4C6-C78138122C6F}"/>
                </a:ext>
              </a:extLst>
            </p:cNvPr>
            <p:cNvSpPr txBox="1"/>
            <p:nvPr/>
          </p:nvSpPr>
          <p:spPr>
            <a:xfrm>
              <a:off x="658528" y="5080194"/>
              <a:ext cx="2186049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rhyngrwyd</a:t>
              </a:r>
              <a:endPara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4B390B0-7733-5431-7D18-AE69E846D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25</a:t>
            </a:r>
          </a:p>
        </p:txBody>
      </p:sp>
    </p:spTree>
    <p:extLst>
      <p:ext uri="{BB962C8B-B14F-4D97-AF65-F5344CB8AC3E}">
        <p14:creationId xmlns:p14="http://schemas.microsoft.com/office/powerpoint/2010/main" val="205137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43 0.0081 L 0.34831 0.1747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88" y="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7.40741E-7 L 0.34817 -0.2210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9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0162 L 0.34818 -0.1854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-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-0.00439 L 0.34817 0.1497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96" y="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417 L 0.34857 -0.1050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DA45C-8331-DCF0-4EF9-3BFEEFE26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8DDED4-79DF-1872-072F-E1FC94FB2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251937F-5A3E-19C6-4A7C-8808EF45D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A9F32A-2240-E45D-BFFA-C353EB068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1" y="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7503ED9-2A9F-BF52-543A-E22D6CC15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Sut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alla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ddefnyddio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C08C17-27B0-2C79-8CCF-01917835A0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26</a:t>
            </a:r>
          </a:p>
        </p:txBody>
      </p:sp>
    </p:spTree>
    <p:extLst>
      <p:ext uri="{BB962C8B-B14F-4D97-AF65-F5344CB8AC3E}">
        <p14:creationId xmlns:p14="http://schemas.microsoft.com/office/powerpoint/2010/main" val="22898340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66DBB-3823-970A-4C26-8BAAE0292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16194E-7CE8-E20C-2D55-32DAAD880E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F55C75-4276-3E76-9803-92821CB86F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gân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ECB217-5179-EB2A-A7C2-05D58E1F90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58840" y="2529840"/>
            <a:ext cx="1021080" cy="25450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3EE7E1-5565-2BC8-171E-9034273C5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67000" y="1325880"/>
            <a:ext cx="3017520" cy="25450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1A215D-6BE6-25C7-7728-55AB42F12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9040" y="1325880"/>
            <a:ext cx="1905000" cy="25450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5B57DF-9E30-B9D1-E2EE-8BB94A6E4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27</a:t>
            </a:r>
          </a:p>
        </p:txBody>
      </p:sp>
    </p:spTree>
    <p:extLst>
      <p:ext uri="{BB962C8B-B14F-4D97-AF65-F5344CB8AC3E}">
        <p14:creationId xmlns:p14="http://schemas.microsoft.com/office/powerpoint/2010/main" val="1622981472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CF913-7DEA-20A1-1EFD-7347E64A5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DADA6F-7F87-1FD8-53A6-0B61776649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3AC18A-3A2E-7824-3A6D-F5B864651D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Holi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yw’r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tywydd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5DB29-22AA-61F5-5AD7-5A6EA2589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60320" y="944880"/>
            <a:ext cx="6918960" cy="44348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312D08-6B3E-EC88-1871-3CB9304266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28</a:t>
            </a:r>
          </a:p>
        </p:txBody>
      </p:sp>
    </p:spTree>
    <p:extLst>
      <p:ext uri="{BB962C8B-B14F-4D97-AF65-F5344CB8AC3E}">
        <p14:creationId xmlns:p14="http://schemas.microsoft.com/office/powerpoint/2010/main" val="44506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CE665-3152-5507-9FDE-7E80F07D0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5D2144-E833-6D4B-84DC-DBE7A4C85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18E10E-53DB-7DC8-BF9D-4E709BAE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dydw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wylio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143A0-8A8D-8DB0-E6E9-E39F01D8A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12720" y="716280"/>
            <a:ext cx="6781800" cy="49377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B0AF0A-A5EC-D562-D5A1-3412CFDBC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29</a:t>
            </a:r>
          </a:p>
        </p:txBody>
      </p:sp>
    </p:spTree>
    <p:extLst>
      <p:ext uri="{BB962C8B-B14F-4D97-AF65-F5344CB8AC3E}">
        <p14:creationId xmlns:p14="http://schemas.microsoft.com/office/powerpoint/2010/main" val="325280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11240-1787-F127-B8E6-F3A4FF6B4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EB82D9-25AB-B40E-8833-667588054D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EE7FF1-8FEC-BD1C-85DF-05FA1E937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30DBBA-6E48-CF7A-4FDB-A4F6E17A0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03820" y="2266682"/>
            <a:ext cx="2665926" cy="32712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2D9E77-F516-EBF8-5769-76D7BBD2C1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glyfar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ateb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chwestiynau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dweud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ffeithiau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cŵl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E38946-D045-22C6-D006-7DA0682C8A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</a:t>
            </a:r>
          </a:p>
        </p:txBody>
      </p:sp>
      <p:pic>
        <p:nvPicPr>
          <p:cNvPr id="4" name="Picture 3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295665FF-C499-24CA-D98A-A252584082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10750" y="439615"/>
            <a:ext cx="2267218" cy="1758462"/>
          </a:xfrm>
          <a:prstGeom prst="rect">
            <a:avLst/>
          </a:prstGeom>
        </p:spPr>
      </p:pic>
      <p:pic>
        <p:nvPicPr>
          <p:cNvPr id="5" name="Picture 4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056BF26C-9136-E399-4F7D-9960CE6625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3192" y="2954215"/>
            <a:ext cx="2171206" cy="1776046"/>
          </a:xfrm>
          <a:prstGeom prst="rect">
            <a:avLst/>
          </a:prstGeom>
        </p:spPr>
      </p:pic>
      <p:pic>
        <p:nvPicPr>
          <p:cNvPr id="6" name="Picture 5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A1E2D8CB-9A29-D631-1C7C-FE232CE78FE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79168" y="2532185"/>
            <a:ext cx="2267217" cy="1758461"/>
          </a:xfrm>
          <a:prstGeom prst="rect">
            <a:avLst/>
          </a:prstGeom>
        </p:spPr>
      </p:pic>
      <p:pic>
        <p:nvPicPr>
          <p:cNvPr id="7" name="Picture 6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5057F80C-CE98-DE98-0B17-E30035F1723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00436" y="1090246"/>
            <a:ext cx="2267218" cy="175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56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53580-28BC-2DC3-CBFA-52976AE95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4B2042-3C11-DD62-E115-CCD2F51BD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000C0E-E906-C69A-9973-0506EC61B9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rydw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hoffi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AFDD51-217F-1655-09C1-97AD8E30E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12720" y="731520"/>
            <a:ext cx="6766560" cy="49682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E02455-02E8-C4B8-2BAE-CD3D0116E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30</a:t>
            </a:r>
          </a:p>
        </p:txBody>
      </p:sp>
    </p:spTree>
    <p:extLst>
      <p:ext uri="{BB962C8B-B14F-4D97-AF65-F5344CB8AC3E}">
        <p14:creationId xmlns:p14="http://schemas.microsoft.com/office/powerpoint/2010/main" val="39064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C6B4D-CBC4-4BA5-1922-C63A05933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479FB6-E614-C1C2-6E1F-A114B133B7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23B955-1C0E-921A-3164-DD86FB7583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Dweud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jôc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wrthyf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8A053F-5570-FF0D-D870-16ED1630E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64280" y="777240"/>
            <a:ext cx="4709160" cy="4785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D00E57-EBEE-5A4F-3A06-D785B510DA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31</a:t>
            </a:r>
          </a:p>
        </p:txBody>
      </p:sp>
    </p:spTree>
    <p:extLst>
      <p:ext uri="{BB962C8B-B14F-4D97-AF65-F5344CB8AC3E}">
        <p14:creationId xmlns:p14="http://schemas.microsoft.com/office/powerpoint/2010/main" val="83755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95704-9347-DF34-5184-6226055BB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7E7DB8-BE18-3513-60BB-45D4F4093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63C422-4567-EA96-37A5-0E923F602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uchel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pan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rhywun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ceisio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cysgu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C45590-AF6B-8E97-DEFA-D14846C01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88080" y="701040"/>
            <a:ext cx="4968240" cy="4876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047869-A495-8A97-3461-A83DDB4D9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32</a:t>
            </a:r>
          </a:p>
        </p:txBody>
      </p:sp>
    </p:spTree>
    <p:extLst>
      <p:ext uri="{BB962C8B-B14F-4D97-AF65-F5344CB8AC3E}">
        <p14:creationId xmlns:p14="http://schemas.microsoft.com/office/powerpoint/2010/main" val="200379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DF435-8A3A-C2DF-D759-F186BB52F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F77334-85B9-58C6-3C06-B140BD105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CD13A7-A9A1-CD31-EC3C-2A92C114F3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Gwneud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jôc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gas am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rywun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rydw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adnabod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E5B9CD-DB28-EFD7-9D88-1EC05B4D4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18560" y="792480"/>
            <a:ext cx="4754880" cy="47701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EECC9C-9EB3-B29D-E52E-5A0CB4FC08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33</a:t>
            </a:r>
          </a:p>
        </p:txBody>
      </p:sp>
    </p:spTree>
    <p:extLst>
      <p:ext uri="{BB962C8B-B14F-4D97-AF65-F5344CB8AC3E}">
        <p14:creationId xmlns:p14="http://schemas.microsoft.com/office/powerpoint/2010/main" val="99646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BF337-E5F2-E1B9-36C1-27B8B4062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A06BC2-1260-7493-1EE7-7E96618D06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362864-A070-0A61-850F-A23586F0D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Anfon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neges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aelod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o'r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teulu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E6CC6F-0E91-0FB1-4298-67E7FF10A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51760" y="624840"/>
            <a:ext cx="6873240" cy="50901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6B0967-4736-AE74-9A5C-6D9AB8EBF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34</a:t>
            </a:r>
          </a:p>
        </p:txBody>
      </p:sp>
    </p:spTree>
    <p:extLst>
      <p:ext uri="{BB962C8B-B14F-4D97-AF65-F5344CB8AC3E}">
        <p14:creationId xmlns:p14="http://schemas.microsoft.com/office/powerpoint/2010/main" val="16710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CF1A9-1615-3108-5650-BF330E2FA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1220ED-2E39-FBB4-2864-3359761CD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14369C-CB11-498D-A83D-5E38D5355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cwestiwn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air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drwg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6504E4-696E-88E3-1F93-73B37E5D62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49040" y="792480"/>
            <a:ext cx="4693920" cy="4785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AD766E-5BF3-BA9B-7E8B-B340D3453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35</a:t>
            </a:r>
          </a:p>
        </p:txBody>
      </p:sp>
    </p:spTree>
    <p:extLst>
      <p:ext uri="{BB962C8B-B14F-4D97-AF65-F5344CB8AC3E}">
        <p14:creationId xmlns:p14="http://schemas.microsoft.com/office/powerpoint/2010/main" val="290601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24242-4941-09A8-ED77-4AC3950AE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C29EE5-FD06-ADC0-0D01-201C0E52F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971615-77DC-C2D7-B687-CD2EBAC47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Anfon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neges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gas at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rywun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89DB5B-24EB-12EB-343E-E54ED3BEE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49040" y="822960"/>
            <a:ext cx="4724400" cy="4724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F92843-1065-BC9A-7DD1-25F1080AA2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36</a:t>
            </a:r>
          </a:p>
        </p:txBody>
      </p:sp>
    </p:spTree>
    <p:extLst>
      <p:ext uri="{BB962C8B-B14F-4D97-AF65-F5344CB8AC3E}">
        <p14:creationId xmlns:p14="http://schemas.microsoft.com/office/powerpoint/2010/main" val="68659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FEB8A-8BB9-5C2D-BB98-9D8847CA5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D6B1FF-A9F6-66BC-CDC8-AEFDA38ED5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7E0553-7051-D689-23E1-0EC5E469B1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Gosod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amserydd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helpu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gofio pa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bryd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orffen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gêm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37E54F-DA1A-3F72-245E-37D88E9B55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8640" y="487680"/>
            <a:ext cx="3459480" cy="51968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D5DA53-AEA5-A388-E6D0-DDA5EE94F3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37</a:t>
            </a:r>
          </a:p>
        </p:txBody>
      </p:sp>
    </p:spTree>
    <p:extLst>
      <p:ext uri="{BB962C8B-B14F-4D97-AF65-F5344CB8AC3E}">
        <p14:creationId xmlns:p14="http://schemas.microsoft.com/office/powerpoint/2010/main" val="257399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4A759-CBF4-809A-67CD-EAC4D69C7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8A2DA7-BB42-0085-8DC4-A4A4648CA5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36C5A3-9789-EDB4-DD3D-39E2B33B6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Prynu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rhywbeth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siop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ar-lein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heb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oedolyn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gyntaf</a:t>
            </a:r>
            <a:endParaRPr lang="en-GB" sz="212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698462-39EB-AD20-131D-516C796EE9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0880" y="746760"/>
            <a:ext cx="5288280" cy="35356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C78560-4CC6-4ECF-9B91-397F0CD3D7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01440" y="1844040"/>
            <a:ext cx="5105400" cy="2849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15B6112-A30A-F3FD-DB58-AFD1CDA7DE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7560" y="2545080"/>
            <a:ext cx="5288280" cy="30784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74C536-8819-ACA6-BB28-1DEFF40761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38</a:t>
            </a:r>
          </a:p>
        </p:txBody>
      </p:sp>
    </p:spTree>
    <p:extLst>
      <p:ext uri="{BB962C8B-B14F-4D97-AF65-F5344CB8AC3E}">
        <p14:creationId xmlns:p14="http://schemas.microsoft.com/office/powerpoint/2010/main" val="148448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A5B68-97B2-BCB2-115A-C203A9D3D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5C7DC9-7033-8F0E-7D7A-4EFFB9345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2000" cy="6855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338964-DF29-9140-4026-6F02807B5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B75446-E1C6-3777-89CE-40F04A411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42" y="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D4B273-298E-8087-185E-A09706602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328863" y="2828835"/>
            <a:ext cx="7543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Sut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cynorthwywyr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gwneud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deimlo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37EF77-084B-3564-12B3-6D84CA2EE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39</a:t>
            </a:r>
          </a:p>
        </p:txBody>
      </p:sp>
    </p:spTree>
    <p:extLst>
      <p:ext uri="{BB962C8B-B14F-4D97-AF65-F5344CB8AC3E}">
        <p14:creationId xmlns:p14="http://schemas.microsoft.com/office/powerpoint/2010/main" val="13918875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5DC25-D211-74F5-6C3E-0D22CF387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680224-5701-289D-A6F9-B0100E119A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3BF655-CE72-BDE1-B6EE-F82767C74F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74D22F-8311-8BFD-0F7F-7C134AC9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wahanol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ganeuon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gall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ddawnsio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4D3AD6-5681-1A95-B010-0E6E65A029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78062" y="2253802"/>
            <a:ext cx="2601532" cy="329699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1B49286-F383-CE64-2219-C95F1EE7B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2549" y="1991430"/>
            <a:ext cx="635788" cy="98563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68A1796-AED8-3C91-B5B9-6AAE2AF8DF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4862" y="2978329"/>
            <a:ext cx="364840" cy="98291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6B7C6DC-13AE-78C8-49E1-5A5B84FC6A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4862" y="1352247"/>
            <a:ext cx="1404962" cy="107744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8498B75-8276-1F7A-6528-4500EBF354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0532" y="593106"/>
            <a:ext cx="805605" cy="107744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60B24716-4DE6-E0A1-E21A-1BBD482034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783771"/>
            <a:ext cx="788126" cy="88677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9028449-FA19-0943-4203-ACFBFEFB68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71954" y="684911"/>
            <a:ext cx="1306286" cy="98563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77820EC-E2F8-D852-1BD4-2D3A4FF35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29662" y="2201699"/>
            <a:ext cx="431012" cy="98563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3C86019-4721-804B-743C-A1C0E9B84B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48948" y="1670549"/>
            <a:ext cx="1112517" cy="98563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7654BDE-A44C-D706-A984-5BBCF65DB4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57954" y="2978330"/>
            <a:ext cx="903512" cy="985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2DF4E13-3482-C606-0AEB-AF5EFDA0F9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02062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8AA1E-61EF-E740-BF11-0FABFD64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A45D3-3B0E-FF0B-0768-EABA585A5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60"/>
            <a:ext cx="12194242" cy="68567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BECF96-1E2A-2B4B-9E56-D57A8B5F91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8640" y="487680"/>
            <a:ext cx="11140440" cy="58978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EA9808-0FB5-F58B-BE84-D1408CC769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0599" y="2004732"/>
            <a:ext cx="1857052" cy="207958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2B694D-D6D3-E598-0004-04B7D08F53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70761" y="2004732"/>
            <a:ext cx="2040844" cy="20795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36536DC-015E-1B64-92E1-C4372698C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92152" y="2004732"/>
            <a:ext cx="1837553" cy="207958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7908A62-E4EC-A5A0-2BE2-3346DDB4FC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97422" y="1645920"/>
            <a:ext cx="1959603" cy="22707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D5663AC-2B10-F37C-BBAA-59526E9E3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8641" y="1645920"/>
            <a:ext cx="1996832" cy="227076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BD189F-7001-C1E1-9072-BA3EBB361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35100" y="1645920"/>
            <a:ext cx="1905227" cy="22707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9CCE29-B0E4-3D7F-259D-4533E2243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emosiynau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fyddwn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ni’n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teimlo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weithiau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C3469D-67F5-19F0-DAED-05D3ABB477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4299973" y="2406387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Ofnus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F05060-F8A1-E171-FD05-9B60B43B9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7911526" y="2347180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Gofidus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85C669-BD3E-F3A1-C97E-79190E5601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62295" y="2295904"/>
            <a:ext cx="178062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Hapus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19B89B-181A-3D6C-8089-5C08F842B0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482549" y="2654827"/>
            <a:ext cx="178062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Trist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072688-FBEA-AF8C-AA97-DA4E4F1D18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111565" y="2697556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41C6FD-5C11-D322-873E-A72EB8AD2C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740327" y="2536743"/>
            <a:ext cx="1780626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Llawn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cyffro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938E52A-87C3-0C09-D20B-60708B65A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2295" y="3793078"/>
            <a:ext cx="10867410" cy="24400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007EFF-5828-2360-F9FE-696D81032D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40</a:t>
            </a:r>
          </a:p>
        </p:txBody>
      </p:sp>
    </p:spTree>
    <p:extLst>
      <p:ext uri="{BB962C8B-B14F-4D97-AF65-F5344CB8AC3E}">
        <p14:creationId xmlns:p14="http://schemas.microsoft.com/office/powerpoint/2010/main" val="1682266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B20FC-5B14-A67D-686E-233B959BA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E8E4FA-D235-60D6-14C8-1090FDD93F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19E382-2580-5CF3-901C-58443E112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F36E25-B2F6-D96E-2249-8673349657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211938-C15D-A1F8-E5F9-7195A9F574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Beth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yw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CFDA4-498B-34F3-2B04-9491C05B99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26920" y="2011680"/>
            <a:ext cx="2575560" cy="34899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0C4D41-A13F-EA48-D8E3-F0CFD65440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20440" y="3048000"/>
            <a:ext cx="2575560" cy="24536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02D81E-7D83-791B-0FE4-7305AEF5D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7526" y="2368725"/>
            <a:ext cx="2438854" cy="313165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2EE420D-AC1A-C44E-06D7-A042291CC8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89522" y="3046740"/>
            <a:ext cx="2438398" cy="24536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36CF53-0267-760A-2F6C-3E43D739E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08320" y="3429000"/>
            <a:ext cx="2268518" cy="20726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CC5870-7138-21EB-C2FD-43EAAFCD3B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15840" y="4523555"/>
            <a:ext cx="1914744" cy="9768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B634F1-8D72-7941-0312-F006331AEF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41</a:t>
            </a:r>
          </a:p>
        </p:txBody>
      </p:sp>
    </p:spTree>
    <p:extLst>
      <p:ext uri="{BB962C8B-B14F-4D97-AF65-F5344CB8AC3E}">
        <p14:creationId xmlns:p14="http://schemas.microsoft.com/office/powerpoint/2010/main" val="303739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49302-30AD-6790-04E0-B61D22218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5B9186-3F78-64AB-3847-1E60A3840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E9B7F8-2E90-D7D3-41C0-8B6906F501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9E7D76-692E-2DA6-42B1-012A224AA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Gio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ddweud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wrtho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9680DA-8077-182D-79CD-E541050734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codi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Gio.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2B74A3-7D04-0F13-C524-B2A44E8D2B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63386" y="2913320"/>
            <a:ext cx="2594344" cy="24667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966038-631C-94FD-950F-547275766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23684" y="1828800"/>
            <a:ext cx="1594885" cy="19199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F00895-F6B7-8867-0598-4B796F48D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27851" y="2721934"/>
            <a:ext cx="1594884" cy="19199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EC7806-A0ED-8EF4-34FB-22CE5C0BE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42</a:t>
            </a:r>
          </a:p>
        </p:txBody>
      </p:sp>
    </p:spTree>
    <p:extLst>
      <p:ext uri="{BB962C8B-B14F-4D97-AF65-F5344CB8AC3E}">
        <p14:creationId xmlns:p14="http://schemas.microsoft.com/office/powerpoint/2010/main" val="413502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path" presetSubtype="0" repeatCount="indefinite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 p14:bounceEnd="50000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6 -0.0095 C 0.00352 -0.0095 -0.00052 -0.01297 -0.00338 -0.01551 C -0.00573 -0.0176 -0.00768 -0.0213 -0.01015 -0.02362 C -0.025 -0.03681 -0.00638 -0.02061 -0.01797 -0.0294 C -0.02617 -0.03565 -0.01862 -0.03172 -0.02695 -0.03542 C -0.02799 -0.03681 -0.02903 -0.03843 -0.03021 -0.03936 C -0.03164 -0.04051 -0.0332 -0.04075 -0.03476 -0.04144 C -0.0358 -0.0419 -0.03698 -0.0426 -0.03815 -0.04329 C -0.03958 -0.04468 -0.04101 -0.0463 -0.04258 -0.04746 C -0.04479 -0.04885 -0.04935 -0.05139 -0.04935 -0.05139 C -0.05039 -0.05278 -0.05143 -0.0544 -0.0526 -0.05533 C -0.05482 -0.05695 -0.05716 -0.05787 -0.05937 -0.05926 C -0.06745 -0.06412 -0.05742 -0.05834 -0.06718 -0.0632 C -0.06836 -0.06389 -0.0694 -0.06482 -0.07057 -0.06528 C -0.07239 -0.06621 -0.07435 -0.06644 -0.07617 -0.06737 C -0.07838 -0.06829 -0.0806 -0.06991 -0.08294 -0.0713 C -0.08398 -0.072 -0.08502 -0.07292 -0.0862 -0.07315 C -0.09192 -0.075 -0.09635 -0.07593 -0.10195 -0.07917 C -0.10299 -0.07987 -0.10416 -0.08079 -0.10521 -0.08125 C -0.11041 -0.08311 -0.11849 -0.0845 -0.12317 -0.08519 C -0.12916 -0.08588 -0.13515 -0.08658 -0.14114 -0.08704 C -0.15039 -0.08658 -0.15976 -0.08635 -0.16914 -0.08519 C -0.17135 -0.08496 -0.17357 -0.0838 -0.17578 -0.08311 C -0.18789 -0.07987 -0.17942 -0.08264 -0.18919 -0.07917 C -0.20169 -0.06806 -0.18593 -0.08125 -0.19817 -0.07315 C -0.19974 -0.07223 -0.20117 -0.07037 -0.20273 -0.06922 C -0.20377 -0.06852 -0.20495 -0.06829 -0.20599 -0.06737 C -0.20729 -0.06621 -0.2082 -0.06459 -0.20937 -0.0632 C -0.2108 -0.06181 -0.21237 -0.06065 -0.21393 -0.05926 C -0.2194 -0.04445 -0.21224 -0.06274 -0.21953 -0.04746 C -0.22721 -0.03079 -0.21523 -0.05278 -0.22513 -0.03542 C -0.22578 -0.03287 -0.22643 -0.0301 -0.22734 -0.02755 C -0.23125 -0.01621 -0.22968 -0.02338 -0.23294 -0.01366 C -0.23711 -0.00047 -0.23359 -0.01088 -0.23633 0.00046 C -0.23698 0.003 -0.23789 0.00555 -0.23854 0.00833 C -0.24075 0.01851 -0.24075 0.02013 -0.24179 0.03009 C -0.24101 0.05555 -0.24232 0.0574 -0.23958 0.07407 C -0.23932 0.07592 -0.23893 0.078 -0.23854 0.07986 C -0.23164 0.10671 -0.23724 0.08773 -0.23073 0.10185 C -0.22682 0.10995 -0.225 0.11713 -0.22057 0.12361 C -0.21953 0.12523 -0.21823 0.12615 -0.21718 0.12777 C -0.21341 0.13333 -0.21276 0.13819 -0.20716 0.14166 C -0.20495 0.14282 -0.2026 0.14398 -0.20039 0.1456 C -0.19857 0.14699 -0.19674 0.14838 -0.19479 0.14953 C -0.19153 0.15162 -0.18815 0.15347 -0.18476 0.15555 C -0.18359 0.15625 -0.18255 0.15717 -0.18138 0.1574 L -0.17239 0.15949 C -0.15911 0.1655 -0.16653 0.16296 -0.15 0.1655 C -0.13763 0.16504 -0.09817 0.17245 -0.07617 0.15949 C -0.06966 0.15555 -0.07383 0.15833 -0.0638 0.14953 C -0.06237 0.14814 -0.0608 0.14722 -0.05937 0.1456 C -0.0582 0.14421 -0.05716 0.14282 -0.05599 0.14166 C -0.05455 0.14004 -0.05286 0.13935 -0.05156 0.1375 C -0.05026 0.13588 -0.04935 0.13333 -0.04817 0.13171 C -0.04713 0.13009 -0.04596 0.1287 -0.04479 0.12777 C -0.03971 0.12314 -0.04297 0.12893 -0.03815 0.12175 C -0.03685 0.1199 -0.0358 0.11782 -0.03476 0.11574 C -0.03385 0.11388 -0.03346 0.11134 -0.03255 0.10972 C -0.03255 0.10972 -0.02409 0.09976 -0.02239 0.09791 C -0.02135 0.09652 -0.02031 0.09467 -0.01901 0.09375 L -0.01237 0.08981 C -0.0112 0.08912 -0.01015 0.08842 -0.00898 0.08796 C -0.00755 0.08726 -0.00599 0.08657 -0.00455 0.08588 C 0.00209 0.08333 0.0013 0.08402 0.00899 0.08194 C 0.02917 0.07638 0.00078 0.08379 0.02344 0.078 C 0.02578 0.07662 0.02891 0.07754 0.03021 0.07407 C 0.03334 0.06574 0.03151 0.06967 0.03581 0.06203 C 0.0388 0.04583 0.03933 0.04814 0.03698 0.02615 C 0.03646 0.02222 0.03242 0.01666 0.03138 0.01435 C 0.02709 0.00532 0.03047 0.00601 0.0224 -0.00371 C 0.02018 -0.00625 0.01823 -0.00996 0.01563 -0.01158 L 0.00899 -0.01551 C 0.00456 -0.01297 0.00768 -0.0095 0.0056 -0.0095 Z " pathEditMode="relative" ptsTypes="AAAAAAAAAAAAAAAAAAAAAAAAAAAAAAAAAAAAAAAAAAAAAAAAAAAAAAAAAAAAAAAAAAAAAAAAA" p14:bounceEnd="50000">
                                          <p:cBhvr>
                                            <p:cTn id="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path" presetSubtype="0" repeatCount="indefinite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6 -0.0095 C 0.00352 -0.0095 -0.00052 -0.01297 -0.00338 -0.01551 C -0.00573 -0.0176 -0.00768 -0.0213 -0.01015 -0.02362 C -0.025 -0.03681 -0.00638 -0.02061 -0.01797 -0.0294 C -0.02617 -0.03565 -0.01862 -0.03172 -0.02695 -0.03542 C -0.02799 -0.03681 -0.02903 -0.03843 -0.03021 -0.03936 C -0.03164 -0.04051 -0.0332 -0.04075 -0.03476 -0.04144 C -0.0358 -0.0419 -0.03698 -0.0426 -0.03815 -0.04329 C -0.03958 -0.04468 -0.04101 -0.0463 -0.04258 -0.04746 C -0.04479 -0.04885 -0.04935 -0.05139 -0.04935 -0.05139 C -0.05039 -0.05278 -0.05143 -0.0544 -0.0526 -0.05533 C -0.05482 -0.05695 -0.05716 -0.05787 -0.05937 -0.05926 C -0.06745 -0.06412 -0.05742 -0.05834 -0.06718 -0.0632 C -0.06836 -0.06389 -0.0694 -0.06482 -0.07057 -0.06528 C -0.07239 -0.06621 -0.07435 -0.06644 -0.07617 -0.06737 C -0.07838 -0.06829 -0.0806 -0.06991 -0.08294 -0.0713 C -0.08398 -0.072 -0.08502 -0.07292 -0.0862 -0.07315 C -0.09192 -0.075 -0.09635 -0.07593 -0.10195 -0.07917 C -0.10299 -0.07987 -0.10416 -0.08079 -0.10521 -0.08125 C -0.11041 -0.08311 -0.11849 -0.0845 -0.12317 -0.08519 C -0.12916 -0.08588 -0.13515 -0.08658 -0.14114 -0.08704 C -0.15039 -0.08658 -0.15976 -0.08635 -0.16914 -0.08519 C -0.17135 -0.08496 -0.17357 -0.0838 -0.17578 -0.08311 C -0.18789 -0.07987 -0.17942 -0.08264 -0.18919 -0.07917 C -0.20169 -0.06806 -0.18593 -0.08125 -0.19817 -0.07315 C -0.19974 -0.07223 -0.20117 -0.07037 -0.20273 -0.06922 C -0.20377 -0.06852 -0.20495 -0.06829 -0.20599 -0.06737 C -0.20729 -0.06621 -0.2082 -0.06459 -0.20937 -0.0632 C -0.2108 -0.06181 -0.21237 -0.06065 -0.21393 -0.05926 C -0.2194 -0.04445 -0.21224 -0.06274 -0.21953 -0.04746 C -0.22721 -0.03079 -0.21523 -0.05278 -0.22513 -0.03542 C -0.22578 -0.03287 -0.22643 -0.0301 -0.22734 -0.02755 C -0.23125 -0.01621 -0.22968 -0.02338 -0.23294 -0.01366 C -0.23711 -0.00047 -0.23359 -0.01088 -0.23633 0.00046 C -0.23698 0.003 -0.23789 0.00555 -0.23854 0.00833 C -0.24075 0.01851 -0.24075 0.02013 -0.24179 0.03009 C -0.24101 0.05555 -0.24232 0.0574 -0.23958 0.07407 C -0.23932 0.07592 -0.23893 0.078 -0.23854 0.07986 C -0.23164 0.10671 -0.23724 0.08773 -0.23073 0.10185 C -0.22682 0.10995 -0.225 0.11713 -0.22057 0.12361 C -0.21953 0.12523 -0.21823 0.12615 -0.21718 0.12777 C -0.21341 0.13333 -0.21276 0.13819 -0.20716 0.14166 C -0.20495 0.14282 -0.2026 0.14398 -0.20039 0.1456 C -0.19857 0.14699 -0.19674 0.14838 -0.19479 0.14953 C -0.19153 0.15162 -0.18815 0.15347 -0.18476 0.15555 C -0.18359 0.15625 -0.18255 0.15717 -0.18138 0.1574 L -0.17239 0.15949 C -0.15911 0.1655 -0.16653 0.16296 -0.15 0.1655 C -0.13763 0.16504 -0.09817 0.17245 -0.07617 0.15949 C -0.06966 0.15555 -0.07383 0.15833 -0.0638 0.14953 C -0.06237 0.14814 -0.0608 0.14722 -0.05937 0.1456 C -0.0582 0.14421 -0.05716 0.14282 -0.05599 0.14166 C -0.05455 0.14004 -0.05286 0.13935 -0.05156 0.1375 C -0.05026 0.13588 -0.04935 0.13333 -0.04817 0.13171 C -0.04713 0.13009 -0.04596 0.1287 -0.04479 0.12777 C -0.03971 0.12314 -0.04297 0.12893 -0.03815 0.12175 C -0.03685 0.1199 -0.0358 0.11782 -0.03476 0.11574 C -0.03385 0.11388 -0.03346 0.11134 -0.03255 0.10972 C -0.03255 0.10972 -0.02409 0.09976 -0.02239 0.09791 C -0.02135 0.09652 -0.02031 0.09467 -0.01901 0.09375 L -0.01237 0.08981 C -0.0112 0.08912 -0.01015 0.08842 -0.00898 0.08796 C -0.00755 0.08726 -0.00599 0.08657 -0.00455 0.08588 C 0.00209 0.08333 0.0013 0.08402 0.00899 0.08194 C 0.02917 0.07638 0.00078 0.08379 0.02344 0.078 C 0.02578 0.07662 0.02891 0.07754 0.03021 0.07407 C 0.03334 0.06574 0.03151 0.06967 0.03581 0.06203 C 0.0388 0.04583 0.03933 0.04814 0.03698 0.02615 C 0.03646 0.02222 0.03242 0.01666 0.03138 0.01435 C 0.02709 0.00532 0.03047 0.00601 0.0224 -0.00371 C 0.02018 -0.00625 0.01823 -0.00996 0.01563 -0.01158 L 0.00899 -0.01551 C 0.00456 -0.01297 0.00768 -0.0095 0.0056 -0.0095 Z " pathEditMode="relative" ptsTypes="AAAAAAAAAAAAAAAAAAAAAAAAAAAAAAAAAAAAAAAAAAAAAAAAAAAAAAAAAAAAAAAAAAAAAAAAA">
                                          <p:cBhvr>
                                            <p:cTn id="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6C304-3523-1FC0-0D12-C7EC1A6E6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67A7F7-FE06-C6D8-A87E-73F8C2940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49B4A5-CE7F-5775-A431-E022B731B9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7BC007-27B1-60B2-2129-8AA30D854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Evie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cwestiwn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63AF06-359A-DBFA-4A65-3115DDEB8D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Dydy hi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ddim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deall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yr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ateb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2034DF9-DEFB-585F-E5DD-D3954DAFB7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05916" y="1850065"/>
            <a:ext cx="2594344" cy="35087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F18A22-CA92-F45E-B65B-67E01E778F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8502" y="3232297"/>
            <a:ext cx="449915" cy="5607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6C820F-AF10-E7B8-D806-85C5D4DD9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18400" y="2137082"/>
            <a:ext cx="584200" cy="7161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05EB52-E9C7-BABE-5122-1EC73A68B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79333" y="3699933"/>
            <a:ext cx="708443" cy="9407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EB43E9-4300-C0AC-05FB-FE1C1E046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03600" y="1996397"/>
            <a:ext cx="863606" cy="12359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AE7870-2DE1-1C5A-8592-74E765F27A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24806" y="3232297"/>
            <a:ext cx="900217" cy="121084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63BBA5-5E62-7156-C0BE-64512F302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63516" y="1847541"/>
            <a:ext cx="900217" cy="13847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608D5E-7301-79C5-2788-DAC29D8977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43</a:t>
            </a:r>
          </a:p>
        </p:txBody>
      </p:sp>
    </p:spTree>
    <p:extLst>
      <p:ext uri="{BB962C8B-B14F-4D97-AF65-F5344CB8AC3E}">
        <p14:creationId xmlns:p14="http://schemas.microsoft.com/office/powerpoint/2010/main" val="142209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58EAF-4F05-94BD-2B0A-76F47DD19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952FE9-7A98-24E1-D8A1-D07E233894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D6E5EB-0D5F-2100-21C8-CC30C613D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810FCA-83F2-428B-7545-005CD83323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107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Finn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wneud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synau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anifeiliaid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fferm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088618-7EA5-0B3B-6979-CC48390DDD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87700" y="3695700"/>
            <a:ext cx="1689100" cy="1460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1B05A0-FC57-21A4-6F85-8BE92AD11C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29400" y="3898900"/>
            <a:ext cx="1155700" cy="1257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320D5A-39DC-247D-2368-F1B4827EAB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66200" y="3392415"/>
            <a:ext cx="1305858" cy="116688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6B58DCF-914C-AD8C-A8D7-AFF671B8D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3800" y="3238500"/>
            <a:ext cx="2171700" cy="2095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947A8C0-576E-2119-5D3B-E2491DFA4D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800" y="3025630"/>
            <a:ext cx="1356658" cy="140666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03499F0-A7F7-4D2E-FD3C-6E93FC8C3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04958" y="1993900"/>
            <a:ext cx="1968500" cy="1905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99E381E-A680-5C3C-0B61-E4CCF2336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48100" y="2324100"/>
            <a:ext cx="1968500" cy="1574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B998A8-3899-5639-31A3-6C59FA86F4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44</a:t>
            </a:r>
          </a:p>
        </p:txBody>
      </p:sp>
    </p:spTree>
    <p:extLst>
      <p:ext uri="{BB962C8B-B14F-4D97-AF65-F5344CB8AC3E}">
        <p14:creationId xmlns:p14="http://schemas.microsoft.com/office/powerpoint/2010/main" val="380764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B65F6-7C72-7087-AA75-72CE9F2D4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5FFAF7-C237-8E22-8727-1842508B8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0E11C0-5D5C-D063-D951-4B5241B84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51FF73-97D6-7A35-945A-7DD3F2555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Jia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ddarllen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newyddion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C09BFF-B776-672A-346D-D2117DEE1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553836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Dydy’r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newyddion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ddim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bleserus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CA3A980-B661-7270-D578-03880547F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6800" y="2239096"/>
            <a:ext cx="2463800" cy="31076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9177694-780D-C43D-653B-1324803000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4100" y="2451100"/>
            <a:ext cx="2286000" cy="1714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5985225-8596-5344-2CAC-C76F4CACA8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67600" y="1752600"/>
            <a:ext cx="2321858" cy="1841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DA284-490E-125E-67E1-C68278A5E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45</a:t>
            </a:r>
          </a:p>
        </p:txBody>
      </p:sp>
    </p:spTree>
    <p:extLst>
      <p:ext uri="{BB962C8B-B14F-4D97-AF65-F5344CB8AC3E}">
        <p14:creationId xmlns:p14="http://schemas.microsoft.com/office/powerpoint/2010/main" val="183708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C8342-DB86-92F9-0848-5D38E0093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F64C1D-8F8E-67BB-1FF3-2EB3E6B05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CE8FA1-9A70-9BB1-89F5-F086003E7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21A89E-CFD1-EAED-90A0-FF642DEAD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Anna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gêm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gyda’r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E437D8D-AB45-D378-479F-88CC7CCAA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89500" y="1892300"/>
            <a:ext cx="2400300" cy="3479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AE04066-251D-1E01-9493-3029B211C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35200" y="2616200"/>
            <a:ext cx="2209799" cy="177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294468-CA34-7C7E-8501-0AF85F33A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001" y="1485900"/>
            <a:ext cx="2209799" cy="178943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B611924-4252-F3E8-A160-FB9531DE0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21599" y="3581400"/>
            <a:ext cx="2209799" cy="178943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3D8AA68-34BA-6CC1-EC04-9714685C0A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19400" y="2730499"/>
            <a:ext cx="1143000" cy="13208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F8AD77B-2554-D9EF-CCF8-FBD2E6D9EE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89800" y="1638467"/>
            <a:ext cx="1371600" cy="120633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5079C1A-C0E3-E2CD-9556-2506EAF1AF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94700" y="3822700"/>
            <a:ext cx="876298" cy="10667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033B2D-5150-0067-4F7A-5AC911A2E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46</a:t>
            </a:r>
          </a:p>
        </p:txBody>
      </p:sp>
    </p:spTree>
    <p:extLst>
      <p:ext uri="{BB962C8B-B14F-4D97-AF65-F5344CB8AC3E}">
        <p14:creationId xmlns:p14="http://schemas.microsoft.com/office/powerpoint/2010/main" val="387714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66028-486C-FDE1-D817-4F97D796C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0CEE17-DEE2-139E-1EDC-E9DE486A6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F57672-949F-CBF5-0793-8129EEE80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AFB825-0490-10D1-F6B2-9FF88CA88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Dev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dechrau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siarad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ben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hun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4BDBC-49E5-28DD-EB84-626640E56A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Doedd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neb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wedi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cwestiwn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1E98B5-EF40-0593-C36C-24D21A8506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63386" y="2913320"/>
            <a:ext cx="2594344" cy="246675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8FDD056-1A36-5EE4-DF38-2D425CBFE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54300" y="2425698"/>
            <a:ext cx="2258358" cy="17653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04D26C2-0513-AC15-CC29-A6A2EE2E8C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62800" y="1816100"/>
            <a:ext cx="2258358" cy="1765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E8463D-938E-F639-C0B7-A20CD6A8CD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47</a:t>
            </a:r>
          </a:p>
        </p:txBody>
      </p:sp>
    </p:spTree>
    <p:extLst>
      <p:ext uri="{BB962C8B-B14F-4D97-AF65-F5344CB8AC3E}">
        <p14:creationId xmlns:p14="http://schemas.microsoft.com/office/powerpoint/2010/main" val="412480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82D1E-3CE6-BA81-CEF4-9DB381EE8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08AF61-57B3-4AE3-BBDF-099918286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2B3ECD-332B-9E43-7712-3B8C6E324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260C2D0-CDDF-875B-B65D-4BACBD46E4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33900" y="2135027"/>
            <a:ext cx="805605" cy="107744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8834E5F-A94D-ED24-7473-5BFBC5B13D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0438" y="1805622"/>
            <a:ext cx="788126" cy="886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21FA6C-8D7F-210A-1326-FCD57CEF2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Tina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hoff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gân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3D8AC0-13FC-9A40-0E61-DA1ADA1F3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6800" y="2239096"/>
            <a:ext cx="2463800" cy="310760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9D4FB32-2FD1-0795-D245-61E5D842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86253" y="3177497"/>
            <a:ext cx="635788" cy="98563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532A8EB-2CE8-23CF-503F-CB1B8D9296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44661" y="4163136"/>
            <a:ext cx="364840" cy="98291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65F34E9-5933-7283-BDE3-7E42BD2A2C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19300" y="2508653"/>
            <a:ext cx="1404962" cy="107744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7CAAD9B-9EA3-7234-C724-EBB9537CF9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41560" y="2946229"/>
            <a:ext cx="1306286" cy="98563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467AB03-D91E-F933-AB84-F831D5807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74376" y="2213187"/>
            <a:ext cx="431012" cy="98563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5CF70B3-4942-4087-9560-479FB058D7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33386" y="2692400"/>
            <a:ext cx="1112517" cy="98563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14B2674-28C8-A2E6-C7E1-8EE01DAC2C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73773" y="3881083"/>
            <a:ext cx="903512" cy="9856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FF2ED9-2D55-A280-4CA9-53E4B0724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48</a:t>
            </a:r>
          </a:p>
        </p:txBody>
      </p:sp>
    </p:spTree>
    <p:extLst>
      <p:ext uri="{BB962C8B-B14F-4D97-AF65-F5344CB8AC3E}">
        <p14:creationId xmlns:p14="http://schemas.microsoft.com/office/powerpoint/2010/main" val="51447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0FC7E-58BA-C8AE-8640-16BEB5B8D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755E50-BC5E-A58F-96A1-02C2EEF71D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9190AC5-5DDD-FD26-6733-ADF76A3337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9B33ED0-BD76-598C-6BA6-1D023CB8F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0800" y="3488710"/>
            <a:ext cx="9575800" cy="27215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CB63D7-FFBF-7D17-42B1-28E6684900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Oedolion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rydych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chi’n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ymddiried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ynddyn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32BEEE3-C4EA-BF37-9DE3-88370245D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322733" y="2249666"/>
            <a:ext cx="2023533" cy="1802314"/>
            <a:chOff x="8322733" y="2249666"/>
            <a:chExt cx="2023533" cy="1802314"/>
          </a:xfrm>
        </p:grpSpPr>
        <p:pic>
          <p:nvPicPr>
            <p:cNvPr id="22" name="Picture 21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1A81ED2D-85E2-2B5B-921C-BA3A2B4A4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45877" y="2249666"/>
              <a:ext cx="1996158" cy="180231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3BFE0F0-D956-2A09-B2AB-49E7043762B7}"/>
                </a:ext>
              </a:extLst>
            </p:cNvPr>
            <p:cNvSpPr txBox="1"/>
            <p:nvPr/>
          </p:nvSpPr>
          <p:spPr>
            <a:xfrm>
              <a:off x="8322733" y="2805740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Llysfam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3A3150F-B5A6-BD05-78BB-15498920C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345766" y="2248825"/>
            <a:ext cx="2023533" cy="1802314"/>
            <a:chOff x="6345766" y="2248825"/>
            <a:chExt cx="2023533" cy="1802314"/>
          </a:xfrm>
        </p:grpSpPr>
        <p:pic>
          <p:nvPicPr>
            <p:cNvPr id="21" name="Picture 20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3C333D3B-DA32-7A37-19CC-C606E1066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64679" y="2248825"/>
              <a:ext cx="1953824" cy="180231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ADC7F7-2975-5A56-8094-452B1120E1AA}"/>
                </a:ext>
              </a:extLst>
            </p:cNvPr>
            <p:cNvSpPr txBox="1"/>
            <p:nvPr/>
          </p:nvSpPr>
          <p:spPr>
            <a:xfrm>
              <a:off x="6345766" y="3000474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Dad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5337331-5AD4-12B5-47CC-6C11F43EE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08763" y="2248825"/>
            <a:ext cx="2023533" cy="1802314"/>
            <a:chOff x="2408763" y="2248825"/>
            <a:chExt cx="2023533" cy="1802314"/>
          </a:xfrm>
        </p:grpSpPr>
        <p:pic>
          <p:nvPicPr>
            <p:cNvPr id="19" name="Picture 18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8D8C34B0-945D-4B84-D68F-D6D231C69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457578" y="2248825"/>
              <a:ext cx="1940849" cy="180231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4847D6-8569-E186-DC72-F3450C79A01E}"/>
                </a:ext>
              </a:extLst>
            </p:cNvPr>
            <p:cNvSpPr txBox="1"/>
            <p:nvPr/>
          </p:nvSpPr>
          <p:spPr>
            <a:xfrm>
              <a:off x="2408763" y="2721268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Modryb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329B087-9B98-FAF8-A3C0-D3E637082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389961" y="2248825"/>
            <a:ext cx="2023533" cy="1802314"/>
            <a:chOff x="4389961" y="2248825"/>
            <a:chExt cx="2023533" cy="1802314"/>
          </a:xfrm>
        </p:grpSpPr>
        <p:pic>
          <p:nvPicPr>
            <p:cNvPr id="20" name="Picture 19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E7A067F9-A40B-A5DE-B318-E04B0AF2E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432296" y="2248825"/>
              <a:ext cx="1955805" cy="180231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752B56B-CC9D-D0A3-0A45-34C03ED3A1E0}"/>
                </a:ext>
              </a:extLst>
            </p:cNvPr>
            <p:cNvSpPr txBox="1"/>
            <p:nvPr/>
          </p:nvSpPr>
          <p:spPr>
            <a:xfrm>
              <a:off x="4389961" y="2873667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Ewythr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B76F0D-4264-7D5E-D025-B4DBDD230E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945966" y="1279790"/>
            <a:ext cx="1960033" cy="1700783"/>
            <a:chOff x="7945966" y="1279790"/>
            <a:chExt cx="1960033" cy="1700783"/>
          </a:xfrm>
        </p:grpSpPr>
        <p:pic>
          <p:nvPicPr>
            <p:cNvPr id="28" name="Picture 27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FF7884B2-2268-0E06-97BE-B21C0C7C3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45966" y="1279790"/>
              <a:ext cx="1960033" cy="17007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17CAFA5-F1A3-6341-7069-5F13E13EF2AE}"/>
                </a:ext>
              </a:extLst>
            </p:cNvPr>
            <p:cNvSpPr txBox="1"/>
            <p:nvPr/>
          </p:nvSpPr>
          <p:spPr>
            <a:xfrm>
              <a:off x="8153400" y="1874410"/>
              <a:ext cx="1581021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Mam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B6273BD-2AE5-8292-C1EB-4252A518C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831163" y="1279790"/>
            <a:ext cx="2023533" cy="1700783"/>
            <a:chOff x="3831163" y="1279790"/>
            <a:chExt cx="2023533" cy="1700783"/>
          </a:xfrm>
        </p:grpSpPr>
        <p:pic>
          <p:nvPicPr>
            <p:cNvPr id="26" name="Picture 25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4A112049-7576-CA9F-2512-5A8ABE99B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35396" y="1279790"/>
              <a:ext cx="1993901" cy="170078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7138BA-BBC3-F164-46C3-A1A982A19993}"/>
                </a:ext>
              </a:extLst>
            </p:cNvPr>
            <p:cNvSpPr txBox="1"/>
            <p:nvPr/>
          </p:nvSpPr>
          <p:spPr>
            <a:xfrm>
              <a:off x="3831163" y="1874407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Athro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309C079-B241-A128-8FAD-6C46A6630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45734" y="1279790"/>
            <a:ext cx="2027764" cy="1700783"/>
            <a:chOff x="1845734" y="1279790"/>
            <a:chExt cx="2027764" cy="1700783"/>
          </a:xfrm>
        </p:grpSpPr>
        <p:pic>
          <p:nvPicPr>
            <p:cNvPr id="24" name="Picture 23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0C1F2550-1D8A-9F84-8B07-B7CDC8C77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845734" y="1279790"/>
              <a:ext cx="1981198" cy="170078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4947D7-B4E1-102D-7EA1-70E1269FE48F}"/>
                </a:ext>
              </a:extLst>
            </p:cNvPr>
            <p:cNvSpPr txBox="1"/>
            <p:nvPr/>
          </p:nvSpPr>
          <p:spPr>
            <a:xfrm>
              <a:off x="1849965" y="1830249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Llystad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D534225-A918-5255-212B-CD6251DC3A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888565" y="1279790"/>
            <a:ext cx="2023533" cy="1700783"/>
            <a:chOff x="5888565" y="1279790"/>
            <a:chExt cx="2023533" cy="1700783"/>
          </a:xfrm>
        </p:grpSpPr>
        <p:pic>
          <p:nvPicPr>
            <p:cNvPr id="41" name="Picture 40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D552475F-62FB-0CF6-D90D-AC170E4C0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26664" y="1279790"/>
              <a:ext cx="1960034" cy="1700783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524B63A-D292-13BC-3DE7-40E29A8A6983}"/>
                </a:ext>
              </a:extLst>
            </p:cNvPr>
            <p:cNvSpPr txBox="1"/>
            <p:nvPr/>
          </p:nvSpPr>
          <p:spPr>
            <a:xfrm>
              <a:off x="5888565" y="1755874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Gofalwr</a:t>
              </a:r>
              <a:endPara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54B2971-E67B-A92D-5252-B991EB3B9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49</a:t>
            </a:r>
          </a:p>
        </p:txBody>
      </p:sp>
    </p:spTree>
    <p:extLst>
      <p:ext uri="{BB962C8B-B14F-4D97-AF65-F5344CB8AC3E}">
        <p14:creationId xmlns:p14="http://schemas.microsoft.com/office/powerpoint/2010/main" val="128747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309CD-3CC6-EB3E-A6AE-F5843111B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0F92C0-5025-2CF2-4FAD-DDE3AE04A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1F65C1-F3D5-66E6-92E3-EE66DD4BDD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41A61D-8A77-6606-4A6C-206E06D71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141473-F804-9AEC-D5F1-DBD43EB333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cerddoriaeth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wahanol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ganeuon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gall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ddawnsio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nhw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41CFC4-B55F-D841-092E-9E8D23F1A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20194" y="2312126"/>
            <a:ext cx="2586446" cy="32265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26567BC-2CDB-E826-9003-50238213C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5394" y="3213463"/>
            <a:ext cx="1737360" cy="17112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FD151E8-15D4-AD42-76C6-B7CDFBB96D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92640" y="613954"/>
            <a:ext cx="1606731" cy="1698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1F2B7-4B5F-0289-0F8A-67A80D88D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3354761268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ED2B2-0A03-3221-A225-B2043FFED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F4A5F8-8B28-A6BA-DBFE-39DD6DFE1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D0E371-45EB-4888-741F-E5106FBC12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459D89-BE3C-58B8-E9A3-A0185E9CAA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Abeni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twyllo'r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ddweud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jôc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gas am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chefnder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Olu.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8944D4-63C6-6EFE-8892-207A1598AB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93C58BC-EA3F-BA0E-3FA8-3A2D75B0F7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34856" y="3429000"/>
            <a:ext cx="1935125" cy="27910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1C2CCB8-C01D-1F1A-B770-485EF1F17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31888" y="3427738"/>
            <a:ext cx="1703178" cy="27910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2DE2E1F-52F3-4F2D-BE86-BF155C6C0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9350" y="2214563"/>
            <a:ext cx="1592672" cy="131445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0A0383-19A1-B736-6601-C7C27A00A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00813" y="2371725"/>
            <a:ext cx="957262" cy="90011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494887E-1A0E-8D04-740F-BD8E2384C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57775" y="3529013"/>
            <a:ext cx="2085975" cy="20149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73BE46-2BCE-8B1E-96C6-9A5500C473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50</a:t>
            </a:r>
          </a:p>
        </p:txBody>
      </p:sp>
    </p:spTree>
    <p:extLst>
      <p:ext uri="{BB962C8B-B14F-4D97-AF65-F5344CB8AC3E}">
        <p14:creationId xmlns:p14="http://schemas.microsoft.com/office/powerpoint/2010/main" val="147994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DDC0B-2FF3-8F43-15D0-7CD816EB0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2012E9-E2F0-01D8-9BD8-4BAB54A672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449534-2AB8-9C12-3A5D-A10F658F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B09512-FA13-CA1F-7D14-65C2B2C4F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Luis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cael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trafferth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ffaith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gyfer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cartref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801475-0736-2E6F-9109-BC29366015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nain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ddod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hyd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ffaith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angen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arno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32DAFD9-EA0C-72FD-3E18-BEE5639861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5900" y="2806679"/>
            <a:ext cx="1714500" cy="34203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A73318-1B95-6C09-BF1E-DCF77F19B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13694" y="2806679"/>
            <a:ext cx="1992406" cy="34203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1CFC39-70DD-F0E0-03FE-EE069FF27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2646" y="3765176"/>
            <a:ext cx="2080397" cy="20036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7A1318B-E1D1-0CD5-0BC0-158474C07C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19365" y="2998694"/>
            <a:ext cx="1692084" cy="1210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DAD843D-FC92-B930-9366-FB5D1A7AF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C8CAEF-DE10-5175-B238-2AAD5E64A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51</a:t>
            </a:r>
          </a:p>
        </p:txBody>
      </p:sp>
    </p:spTree>
    <p:extLst>
      <p:ext uri="{BB962C8B-B14F-4D97-AF65-F5344CB8AC3E}">
        <p14:creationId xmlns:p14="http://schemas.microsoft.com/office/powerpoint/2010/main" val="111455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4EC6B-D367-4F11-C7B5-6EEC08D49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687991-D417-78F6-F7A7-6DACE7BB71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0B1EE7-B1A3-845F-F5F9-ABA54569EF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80C57C-969E-948B-7863-2CC54126B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Hamza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gyda’i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frawd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Omar. Mae Hamza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cân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7578E6-8F75-A25C-9226-9D3376A8C8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12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geiriau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drwg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gân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0AEE84-8147-43B0-817C-D19E71F79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21624" y="3765176"/>
            <a:ext cx="2306170" cy="21836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7FE3DF-6852-3C76-947B-EB1F55DD31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30706" y="2234480"/>
            <a:ext cx="2160496" cy="16116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B85E5A6-385B-2966-67C0-FE21AE004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31106" y="2806678"/>
            <a:ext cx="2160496" cy="16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B27F55-4349-7DA7-B28B-827373458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63040" y="3621024"/>
            <a:ext cx="2042160" cy="26119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1552B2-2A0B-3381-48D1-A23EFBFA12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62646" y="3621024"/>
            <a:ext cx="1815304" cy="26119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42C0AF-046D-F080-8FCD-A3CC19839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5681C5B-2F6B-A85C-F3F5-5A8A3A313B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52</a:t>
            </a:r>
          </a:p>
        </p:txBody>
      </p:sp>
    </p:spTree>
    <p:extLst>
      <p:ext uri="{BB962C8B-B14F-4D97-AF65-F5344CB8AC3E}">
        <p14:creationId xmlns:p14="http://schemas.microsoft.com/office/powerpoint/2010/main" val="41396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524B4-AAE1-3173-9397-9D0B2D38D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6EBD57-AF59-F01E-BFFC-B17C31C4B1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A9287D-156F-BD05-CFB5-8571F4221E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15D1AF-9F2A-69EC-7092-8B6637B9C6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Grace ac Ada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i’w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350CB1-7DF3-2017-C7B4-EB19D7589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Grace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iddo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chwarae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sy’n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cynnwys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llawer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ymladd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oedd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Ada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eisiau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gweld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math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fideo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E81F24-6F68-7606-C154-A85D38439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1569" y="3974122"/>
            <a:ext cx="1781908" cy="23216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45E58F-85D5-14F6-235E-EC34D7018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21969" y="3981324"/>
            <a:ext cx="1781908" cy="23216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58302F2-37AC-F9D5-AB27-7112794E22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14838" y="2814638"/>
            <a:ext cx="3414712" cy="31341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E7F53B6-0BD6-1A03-A868-F480CC7F6C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9800" y="3302000"/>
            <a:ext cx="2692400" cy="1701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549FE0-110D-6DD5-B744-ABF6A2E9A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2DCBA1F-B55B-C63F-5867-AAB11257E0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53</a:t>
            </a:r>
          </a:p>
        </p:txBody>
      </p:sp>
    </p:spTree>
    <p:extLst>
      <p:ext uri="{BB962C8B-B14F-4D97-AF65-F5344CB8AC3E}">
        <p14:creationId xmlns:p14="http://schemas.microsoft.com/office/powerpoint/2010/main" val="190464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CB05F-62BC-7625-09D7-BEE0C7CA1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B6FD75-4904-4A81-F2F6-AFA14A35B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48C5C0-BC52-4407-2C65-2D2EFA1EC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9018AB-2737-2E66-0878-3C5CA91F29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-2244" y="1269820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Billy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teimlo'n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ofidus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felly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Ling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penderfynu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gofyn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i'r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cynorthwyydd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llais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ddweud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jôcs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doniol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AA725A-2CF3-07B8-C50F-93DA39EFD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00600" y="2770094"/>
            <a:ext cx="2554941" cy="31869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4E6AC3C-3B35-E3E1-B6B0-88E64820EF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00039" y="2196790"/>
            <a:ext cx="2219093" cy="178419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C589F24-28F6-1712-5D82-34EF25386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5776" y="3557240"/>
            <a:ext cx="2103100" cy="265399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0704E6-9476-4F9E-DA14-79E200C6D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1112" y="3557240"/>
            <a:ext cx="2103100" cy="265399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AE96B2-DD2D-9845-29F8-73900DF0F4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 err="1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Ymestyn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002D32-A505-37B2-BE07-09B901FE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54</a:t>
            </a:r>
          </a:p>
        </p:txBody>
      </p:sp>
    </p:spTree>
    <p:extLst>
      <p:ext uri="{BB962C8B-B14F-4D97-AF65-F5344CB8AC3E}">
        <p14:creationId xmlns:p14="http://schemas.microsoft.com/office/powerpoint/2010/main" val="122259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7A06D-C2D0-977C-4C6E-B0185DE86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771392-4AB1-FC22-CFC9-E81597C473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C49C05-8C82-D122-C95E-0C9364EE60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BA9EDB-8216-9F55-6748-71E7BBEB9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gosod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larwm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Dad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bore. </a:t>
            </a:r>
            <a:b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Dad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ddeffro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DC0F07-7495-4650-EA1E-07889C8D3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9566" y="2338251"/>
            <a:ext cx="2769326" cy="3200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633F137-A35B-45CA-A31A-1EEECADF2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206" y="2847703"/>
            <a:ext cx="2063932" cy="20769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0E3EBD4-4173-63C3-4EBB-23513CB111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18320" y="322728"/>
            <a:ext cx="1946366" cy="20155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1B53E1-1641-B70A-5688-B28598A5A4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417850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168EF-FD53-7686-5AE0-37A220CAE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D75E41-E123-9848-AD9E-7AAE8C0A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E3088-20F9-B00F-F0FE-DD5FD591F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1998" cy="68554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637259-61B7-6EA6-EFD9-3D820D9CB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797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rhyfeddol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diffodd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a’i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ymlaen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heb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gyffwrdd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switsh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668221-F14E-B8BF-60D7-86CA04EB57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1817" y="2181497"/>
            <a:ext cx="2769326" cy="33571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BA995-31BE-40D0-EE80-A844EE44E4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21040" y="1005840"/>
            <a:ext cx="953589" cy="11756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8F4EAE8-29EE-AA64-61D8-77054BC4E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3931" y="1005164"/>
            <a:ext cx="1593669" cy="17641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ECB6FC-717B-6388-B2ED-5A35290A8A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81497" y="3605349"/>
            <a:ext cx="940526" cy="10959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113F86-1843-F889-5E2A-7ABA3E844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74629" y="2991394"/>
            <a:ext cx="1396522" cy="17248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335E4E-35C4-C86C-84EF-A92EF22ABB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7</a:t>
            </a:r>
          </a:p>
        </p:txBody>
      </p:sp>
    </p:spTree>
    <p:extLst>
      <p:ext uri="{BB962C8B-B14F-4D97-AF65-F5344CB8AC3E}">
        <p14:creationId xmlns:p14="http://schemas.microsoft.com/office/powerpoint/2010/main" val="12981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">
        <p:fade/>
      </p:transition>
    </mc:Choice>
    <mc:Fallback xmlns="">
      <p:transition spd="med" advTm="5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DF39C-9629-D0CE-872D-03E1F72A5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B3D3E7-CC52-5789-19A3-F661AE1B26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D367D6-6DBA-1D99-905F-8685C0777E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85CAB0-4563-C1EB-70AA-2AC59142F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ffrind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newydd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rhyfeddol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algn="ctr"/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Mae’n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gallu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diffodd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y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golau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a’i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ymlaen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heb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gyffwrdd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â’r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switsh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CD5CEE-A113-AAA5-9EE2-0EE629A91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63440" y="2142308"/>
            <a:ext cx="3148150" cy="34094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F838C6-8B2B-E04F-41A2-21AB7C918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48503" y="2952206"/>
            <a:ext cx="1410788" cy="17634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B3710F-7A64-F993-2DC9-99039B014C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21041" y="992777"/>
            <a:ext cx="1071154" cy="11495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8BA8CD6-54A7-71D2-ECDF-845B8C811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3931" y="992103"/>
            <a:ext cx="1502229" cy="16727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813AE0-FBED-C63D-C321-CBCA9595D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3932" y="3579223"/>
            <a:ext cx="1162596" cy="11373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020D19-D14F-DD11-F003-705236D03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81489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25C21-323C-6FF0-B359-71C7B28F4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46B21D-6215-4FAC-B3CE-8998ABCF0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8B4A27-2924-5EAD-3C89-71DC8202D0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A32ABE-F121-D690-CACD-CC256BCDC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0" y="5734378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2400" dirty="0">
                <a:latin typeface="Aptos" panose="020B0004020202020204" pitchFamily="34" charset="0"/>
              </a:rPr>
              <a:t>Mae Roo yn meddwl bod ei ffrind newydd yn wych, ond mae’n methu â deall pam </a:t>
            </a:r>
            <a:br>
              <a:rPr lang="cy-GB" sz="2400" dirty="0">
                <a:latin typeface="Aptos" panose="020B0004020202020204" pitchFamily="34" charset="0"/>
              </a:rPr>
            </a:br>
            <a:r>
              <a:rPr lang="cy-gb" sz="2400" dirty="0">
                <a:latin typeface="Aptos" panose="020B0004020202020204" pitchFamily="34" charset="0"/>
              </a:rPr>
              <a:t>nad yw’n gallu gweld sut mae’n edrych. Mae Roo yn gofyn i Dad am help.</a:t>
            </a:r>
            <a:endParaRPr lang="en-GB" sz="22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F3D91B-1F34-6DAA-6995-D9F7DA9533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1006" y="2351314"/>
            <a:ext cx="2586445" cy="320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DF6061-694F-CBB2-6F87-A60527B73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61211" y="535577"/>
            <a:ext cx="1663340" cy="16981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94CD15-9049-9F8C-FF16-BC06276FF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67451" y="1632857"/>
            <a:ext cx="1648097" cy="16981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ED50DC-E01B-7D4E-BB37-778CF70C00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GB" dirty="0" err="1"/>
              <a:t>Sleid</a:t>
            </a:r>
            <a:r>
              <a:rPr lang="en-GB" dirty="0"/>
              <a:t> 9</a:t>
            </a:r>
          </a:p>
        </p:txBody>
      </p:sp>
    </p:spTree>
    <p:extLst>
      <p:ext uri="{BB962C8B-B14F-4D97-AF65-F5344CB8AC3E}">
        <p14:creationId xmlns:p14="http://schemas.microsoft.com/office/powerpoint/2010/main" val="311575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5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d6a8a1-ef15-479a-8341-3430bcbf56bb">
      <Terms xmlns="http://schemas.microsoft.com/office/infopath/2007/PartnerControls"/>
    </lcf76f155ced4ddcb4097134ff3c332f>
    <TaxCatchAll xmlns="d1f14c83-4bde-4bd9-8121-e9caedc9b22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7B356AA1146A4783D3EAA2E27AD3EC" ma:contentTypeVersion="11" ma:contentTypeDescription="Create a new document." ma:contentTypeScope="" ma:versionID="eb0ed02dfb976e432d58e003d28d2427">
  <xsd:schema xmlns:xsd="http://www.w3.org/2001/XMLSchema" xmlns:xs="http://www.w3.org/2001/XMLSchema" xmlns:p="http://schemas.microsoft.com/office/2006/metadata/properties" xmlns:ns2="d8d6a8a1-ef15-479a-8341-3430bcbf56bb" xmlns:ns3="d1f14c83-4bde-4bd9-8121-e9caedc9b223" targetNamespace="http://schemas.microsoft.com/office/2006/metadata/properties" ma:root="true" ma:fieldsID="e8deaaf8ee20667b8c427ddb52efe15a" ns2:_="" ns3:_="">
    <xsd:import namespace="d8d6a8a1-ef15-479a-8341-3430bcbf56bb"/>
    <xsd:import namespace="d1f14c83-4bde-4bd9-8121-e9caedc9b2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d6a8a1-ef15-479a-8341-3430bcbf56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14c83-4bde-4bd9-8121-e9caedc9b22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9be3bdc-d9b0-4005-abc1-162eed8bf820}" ma:internalName="TaxCatchAll" ma:showField="CatchAllData" ma:web="d1f14c83-4bde-4bd9-8121-e9caedc9b2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3035FB-765E-4DA7-9A06-F45FD17AB9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3791D6-B736-4E18-A66C-945B724B132E}">
  <ds:schemaRefs>
    <ds:schemaRef ds:uri="http://schemas.microsoft.com/office/2006/metadata/properties"/>
    <ds:schemaRef ds:uri="http://schemas.microsoft.com/office/infopath/2007/PartnerControls"/>
    <ds:schemaRef ds:uri="d8d6a8a1-ef15-479a-8341-3430bcbf56bb"/>
    <ds:schemaRef ds:uri="d1f14c83-4bde-4bd9-8121-e9caedc9b223"/>
  </ds:schemaRefs>
</ds:datastoreItem>
</file>

<file path=customXml/itemProps3.xml><?xml version="1.0" encoding="utf-8"?>
<ds:datastoreItem xmlns:ds="http://schemas.openxmlformats.org/officeDocument/2006/customXml" ds:itemID="{1F17B21D-DC21-41A9-9163-88D81B7932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d6a8a1-ef15-479a-8341-3430bcbf56bb"/>
    <ds:schemaRef ds:uri="d1f14c83-4bde-4bd9-8121-e9caedc9b2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977</Words>
  <Application>Microsoft Office PowerPoint</Application>
  <PresentationFormat>Widescreen</PresentationFormat>
  <Paragraphs>158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9" baseType="lpstr">
      <vt:lpstr>Aptos</vt:lpstr>
      <vt:lpstr>Aptos Display</vt:lpstr>
      <vt:lpstr>Arial</vt:lpstr>
      <vt:lpstr>Verdana</vt:lpstr>
      <vt:lpstr>Office Theme</vt:lpstr>
      <vt:lpstr>Sleid 1</vt:lpstr>
      <vt:lpstr>Sleid 2</vt:lpstr>
      <vt:lpstr>Sleid 3</vt:lpstr>
      <vt:lpstr>Sleid 4</vt:lpstr>
      <vt:lpstr>Sleid 5</vt:lpstr>
      <vt:lpstr>Sleid 6</vt:lpstr>
      <vt:lpstr>Sleid 7</vt:lpstr>
      <vt:lpstr>Sleid 8</vt:lpstr>
      <vt:lpstr>Sleid 9</vt:lpstr>
      <vt:lpstr>Sleid 10</vt:lpstr>
      <vt:lpstr>Sleid 11</vt:lpstr>
      <vt:lpstr>Sleid 12</vt:lpstr>
      <vt:lpstr>Sleid 13</vt:lpstr>
      <vt:lpstr>Sleid 14</vt:lpstr>
      <vt:lpstr>Sleid 15</vt:lpstr>
      <vt:lpstr>Sleid 16</vt:lpstr>
      <vt:lpstr>Sleid 17</vt:lpstr>
      <vt:lpstr>Sleid 18</vt:lpstr>
      <vt:lpstr>Sleid 19</vt:lpstr>
      <vt:lpstr>Sleid 20</vt:lpstr>
      <vt:lpstr>Sleid 21</vt:lpstr>
      <vt:lpstr>Sleid 22</vt:lpstr>
      <vt:lpstr>Sleid 23</vt:lpstr>
      <vt:lpstr>Sleid 24</vt:lpstr>
      <vt:lpstr>Sleid 25</vt:lpstr>
      <vt:lpstr>Sleid 26</vt:lpstr>
      <vt:lpstr>Sleid 27</vt:lpstr>
      <vt:lpstr>Sleid 28</vt:lpstr>
      <vt:lpstr>Sleid 29</vt:lpstr>
      <vt:lpstr>Sleid 30</vt:lpstr>
      <vt:lpstr>Sleid 31</vt:lpstr>
      <vt:lpstr>Sleid 32</vt:lpstr>
      <vt:lpstr>Sleid 33</vt:lpstr>
      <vt:lpstr>Sleid 34</vt:lpstr>
      <vt:lpstr>Sleid 35</vt:lpstr>
      <vt:lpstr>Sleid 36</vt:lpstr>
      <vt:lpstr>Sleid 37</vt:lpstr>
      <vt:lpstr>Sleid 38</vt:lpstr>
      <vt:lpstr>Sleid 39</vt:lpstr>
      <vt:lpstr>Sleid 40</vt:lpstr>
      <vt:lpstr>Sleid 41</vt:lpstr>
      <vt:lpstr>Sleid 42</vt:lpstr>
      <vt:lpstr>Sleid 43</vt:lpstr>
      <vt:lpstr>Sleid 44</vt:lpstr>
      <vt:lpstr>Sleid 45</vt:lpstr>
      <vt:lpstr>Sleid 46</vt:lpstr>
      <vt:lpstr>Sleid 47</vt:lpstr>
      <vt:lpstr>Sleid 48</vt:lpstr>
      <vt:lpstr>Sleid 49</vt:lpstr>
      <vt:lpstr>Sleid 50</vt:lpstr>
      <vt:lpstr>Sleid 51</vt:lpstr>
      <vt:lpstr>Sleid 52</vt:lpstr>
      <vt:lpstr>Sleid 53</vt:lpstr>
      <vt:lpstr>Sleid 54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Rosie Bromley</cp:lastModifiedBy>
  <cp:revision>16</cp:revision>
  <dcterms:created xsi:type="dcterms:W3CDTF">2025-09-30T17:15:09Z</dcterms:created>
  <dcterms:modified xsi:type="dcterms:W3CDTF">2025-11-26T15:32:02Z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0x010100C57B356AA1146A4783D3EAA2E27AD3EC</vt:lpwstr>
  </property>
  <property fmtid="{D5CDD505-2E9C-101B-9397-08002B2CF9AE}" pid="3" name="MediaServiceImageTags">
    <vt:lpwstr/>
  </property>
  <property fmtid="{D5CDD505-2E9C-101B-9397-08002B2CF9AE}" pid="4" name="ArticulateGUID">
    <vt:lpwstr>896ACC5B-DD9B-4B92-836C-08FDD14C1FD6</vt:lpwstr>
  </property>
  <property fmtid="{D5CDD505-2E9C-101B-9397-08002B2CF9AE}" pid="5" name="ArticulatePath">
    <vt:lpwstr>https://childnetint.sharepoint.com/sites/SID2026Childnet/Shared Documents/Education/Final Resources - Compressed/Welsh/3 i 7 oed/2 - Adnoddau iw defnyddio gyda rhai 3 i 7 oed</vt:lpwstr>
  </property>
</Properties>
</file>